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8" r:id="rId3"/>
    <p:sldId id="264" r:id="rId4"/>
    <p:sldId id="291" r:id="rId5"/>
    <p:sldId id="294" r:id="rId6"/>
    <p:sldId id="293" r:id="rId7"/>
    <p:sldId id="292" r:id="rId8"/>
    <p:sldId id="283" r:id="rId9"/>
    <p:sldId id="287" r:id="rId10"/>
    <p:sldId id="265" r:id="rId11"/>
    <p:sldId id="266" r:id="rId12"/>
    <p:sldId id="274" r:id="rId13"/>
    <p:sldId id="281"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04" autoAdjust="0"/>
  </p:normalViewPr>
  <p:slideViewPr>
    <p:cSldViewPr snapToGrid="0">
      <p:cViewPr varScale="1">
        <p:scale>
          <a:sx n="50" d="100"/>
          <a:sy n="50" d="100"/>
        </p:scale>
        <p:origin x="14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3889E-C586-44E2-BFF6-D6A1B0E35560}" type="datetimeFigureOut">
              <a:rPr lang="en-US" smtClean="0"/>
              <a:t>7/22/2015</a:t>
            </a:fld>
            <a:endParaRPr lang="en-US"/>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FA758-94D5-44D5-B95E-D8CFBA8D6B39}" type="slidenum">
              <a:rPr lang="en-US" smtClean="0"/>
              <a:t>‹#›</a:t>
            </a:fld>
            <a:endParaRPr lang="en-US"/>
          </a:p>
        </p:txBody>
      </p:sp>
    </p:spTree>
    <p:extLst>
      <p:ext uri="{BB962C8B-B14F-4D97-AF65-F5344CB8AC3E}">
        <p14:creationId xmlns:p14="http://schemas.microsoft.com/office/powerpoint/2010/main" val="34492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Hello,</a:t>
            </a:r>
            <a:r>
              <a:rPr lang="en-US" baseline="0" dirty="0" smtClean="0"/>
              <a:t> my name is Weronica … </a:t>
            </a:r>
          </a:p>
          <a:p>
            <a:endParaRPr lang="en-US" baseline="0" dirty="0" smtClean="0"/>
          </a:p>
          <a:p>
            <a:r>
              <a:rPr lang="en-US" baseline="0" dirty="0" smtClean="0"/>
              <a:t>We’re from </a:t>
            </a:r>
            <a:r>
              <a:rPr lang="en-US" baseline="0" dirty="0" err="1" smtClean="0"/>
              <a:t>Mälardalen</a:t>
            </a:r>
            <a:r>
              <a:rPr lang="en-US" baseline="0" dirty="0" smtClean="0"/>
              <a:t> University in </a:t>
            </a:r>
            <a:r>
              <a:rPr lang="en-US" baseline="0" dirty="0" err="1" smtClean="0"/>
              <a:t>Västerås</a:t>
            </a:r>
            <a:r>
              <a:rPr lang="en-US" baseline="0" dirty="0" smtClean="0"/>
              <a:t>, Sweden and we’re here to present our robot Naiad. The name Naiad comes from a </a:t>
            </a:r>
            <a:r>
              <a:rPr lang="en-US" baseline="0" dirty="0" err="1" smtClean="0"/>
              <a:t>greek</a:t>
            </a:r>
            <a:r>
              <a:rPr lang="en-US" baseline="0" dirty="0" smtClean="0"/>
              <a:t> mythology fresh water nymph that protect different bodies of water. </a:t>
            </a:r>
          </a:p>
        </p:txBody>
      </p:sp>
      <p:sp>
        <p:nvSpPr>
          <p:cNvPr id="4" name="Platshållare för bildnummer 3"/>
          <p:cNvSpPr>
            <a:spLocks noGrp="1"/>
          </p:cNvSpPr>
          <p:nvPr>
            <p:ph type="sldNum" sz="quarter" idx="10"/>
          </p:nvPr>
        </p:nvSpPr>
        <p:spPr/>
        <p:txBody>
          <a:bodyPr/>
          <a:lstStyle/>
          <a:p>
            <a:fld id="{5A6FA758-94D5-44D5-B95E-D8CFBA8D6B39}" type="slidenum">
              <a:rPr lang="en-US" smtClean="0"/>
              <a:t>1</a:t>
            </a:fld>
            <a:endParaRPr lang="en-US"/>
          </a:p>
        </p:txBody>
      </p:sp>
    </p:spTree>
    <p:extLst>
      <p:ext uri="{BB962C8B-B14F-4D97-AF65-F5344CB8AC3E}">
        <p14:creationId xmlns:p14="http://schemas.microsoft.com/office/powerpoint/2010/main" val="2141633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5A6FA758-94D5-44D5-B95E-D8CFBA8D6B39}" type="slidenum">
              <a:rPr lang="en-US" smtClean="0"/>
              <a:t>14</a:t>
            </a:fld>
            <a:endParaRPr lang="en-US"/>
          </a:p>
        </p:txBody>
      </p:sp>
    </p:spTree>
    <p:extLst>
      <p:ext uri="{BB962C8B-B14F-4D97-AF65-F5344CB8AC3E}">
        <p14:creationId xmlns:p14="http://schemas.microsoft.com/office/powerpoint/2010/main" val="116892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The</a:t>
            </a:r>
            <a:r>
              <a:rPr lang="en-US" baseline="0" dirty="0" smtClean="0"/>
              <a:t> main hull was milled out of polyurethane and it is the only </a:t>
            </a:r>
            <a:r>
              <a:rPr lang="en-US" baseline="0" dirty="0" smtClean="0"/>
              <a:t>compartment of Naiad that needs to be </a:t>
            </a:r>
            <a:r>
              <a:rPr lang="en-US" baseline="0" dirty="0" smtClean="0"/>
              <a:t>water tight. Water proof down to 150 meters. </a:t>
            </a:r>
          </a:p>
        </p:txBody>
      </p:sp>
      <p:sp>
        <p:nvSpPr>
          <p:cNvPr id="4" name="Platshållare för bildnummer 3"/>
          <p:cNvSpPr>
            <a:spLocks noGrp="1"/>
          </p:cNvSpPr>
          <p:nvPr>
            <p:ph type="sldNum" sz="quarter" idx="10"/>
          </p:nvPr>
        </p:nvSpPr>
        <p:spPr/>
        <p:txBody>
          <a:bodyPr/>
          <a:lstStyle/>
          <a:p>
            <a:fld id="{5A6FA758-94D5-44D5-B95E-D8CFBA8D6B39}" type="slidenum">
              <a:rPr lang="en-US" smtClean="0"/>
              <a:t>2</a:t>
            </a:fld>
            <a:endParaRPr lang="en-US"/>
          </a:p>
        </p:txBody>
      </p:sp>
    </p:spTree>
    <p:extLst>
      <p:ext uri="{BB962C8B-B14F-4D97-AF65-F5344CB8AC3E}">
        <p14:creationId xmlns:p14="http://schemas.microsoft.com/office/powerpoint/2010/main" val="65297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Thruster configuration – with the main hull, came</a:t>
            </a:r>
            <a:r>
              <a:rPr lang="en-GB" baseline="0" dirty="0" smtClean="0"/>
              <a:t> the thruster </a:t>
            </a:r>
            <a:r>
              <a:rPr lang="en-GB" baseline="0" dirty="0" smtClean="0"/>
              <a:t>configuration. Compared </a:t>
            </a:r>
            <a:r>
              <a:rPr lang="en-GB" baseline="0" dirty="0" smtClean="0"/>
              <a:t>to Vasa’s thruster configuration this makes Naiad</a:t>
            </a:r>
            <a:endParaRPr lang="en-GB" dirty="0" smtClean="0"/>
          </a:p>
          <a:p>
            <a:r>
              <a:rPr lang="en-GB" dirty="0" smtClean="0"/>
              <a:t>More stable in </a:t>
            </a:r>
            <a:r>
              <a:rPr lang="en-GB" dirty="0" smtClean="0"/>
              <a:t>plane since it</a:t>
            </a:r>
            <a:r>
              <a:rPr lang="en-GB" baseline="0" dirty="0" smtClean="0"/>
              <a:t> eliminates turbulent water flows around the body of Naiad. It also makes it e</a:t>
            </a:r>
            <a:r>
              <a:rPr lang="en-GB" dirty="0" smtClean="0"/>
              <a:t>asier </a:t>
            </a:r>
            <a:r>
              <a:rPr lang="en-GB" dirty="0" smtClean="0"/>
              <a:t>to pitch and </a:t>
            </a:r>
            <a:r>
              <a:rPr lang="en-GB" dirty="0" smtClean="0"/>
              <a:t>roll</a:t>
            </a:r>
            <a:r>
              <a:rPr lang="en-GB" baseline="0" dirty="0" smtClean="0"/>
              <a:t> and v</a:t>
            </a:r>
            <a:r>
              <a:rPr lang="en-GB" dirty="0" smtClean="0"/>
              <a:t>ery </a:t>
            </a:r>
            <a:r>
              <a:rPr lang="en-GB" dirty="0" smtClean="0"/>
              <a:t>effective</a:t>
            </a:r>
            <a:r>
              <a:rPr lang="en-GB" baseline="0" dirty="0" smtClean="0"/>
              <a:t> in </a:t>
            </a:r>
            <a:r>
              <a:rPr lang="en-GB" baseline="0" dirty="0" smtClean="0"/>
              <a:t>yaw</a:t>
            </a:r>
          </a:p>
          <a:p>
            <a:endParaRPr lang="en-GB" baseline="0" dirty="0" smtClean="0"/>
          </a:p>
        </p:txBody>
      </p:sp>
      <p:sp>
        <p:nvSpPr>
          <p:cNvPr id="4" name="Slide Number Placeholder 3"/>
          <p:cNvSpPr>
            <a:spLocks noGrp="1"/>
          </p:cNvSpPr>
          <p:nvPr>
            <p:ph type="sldNum" sz="quarter" idx="10"/>
          </p:nvPr>
        </p:nvSpPr>
        <p:spPr/>
        <p:txBody>
          <a:bodyPr/>
          <a:lstStyle/>
          <a:p>
            <a:fld id="{2BB61AF6-49DE-4E4A-BFA8-C1BA619ED9C6}" type="slidenum">
              <a:rPr lang="en-GB" smtClean="0"/>
              <a:t>3</a:t>
            </a:fld>
            <a:endParaRPr lang="en-GB"/>
          </a:p>
        </p:txBody>
      </p:sp>
    </p:spTree>
    <p:extLst>
      <p:ext uri="{BB962C8B-B14F-4D97-AF65-F5344CB8AC3E}">
        <p14:creationId xmlns:p14="http://schemas.microsoft.com/office/powerpoint/2010/main" val="348628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wings</a:t>
            </a:r>
            <a:r>
              <a:rPr lang="en-GB" baseline="0" dirty="0" smtClean="0"/>
              <a:t> of the robot are mainly a feature to help with hydrodynamics. The wings are 3D-printed and have room for LEDs which will make it possible to determine status of the robot whilst it is in the water. The wings also hold two of the three hydrophones. </a:t>
            </a:r>
            <a:endParaRPr lang="en-GB" dirty="0" smtClean="0"/>
          </a:p>
        </p:txBody>
      </p:sp>
      <p:sp>
        <p:nvSpPr>
          <p:cNvPr id="4" name="Slide Number Placeholder 3"/>
          <p:cNvSpPr>
            <a:spLocks noGrp="1"/>
          </p:cNvSpPr>
          <p:nvPr>
            <p:ph type="sldNum" sz="quarter" idx="10"/>
          </p:nvPr>
        </p:nvSpPr>
        <p:spPr/>
        <p:txBody>
          <a:bodyPr/>
          <a:lstStyle/>
          <a:p>
            <a:fld id="{2BB61AF6-49DE-4E4A-BFA8-C1BA619ED9C6}" type="slidenum">
              <a:rPr lang="en-GB" smtClean="0"/>
              <a:t>4</a:t>
            </a:fld>
            <a:endParaRPr lang="en-GB"/>
          </a:p>
        </p:txBody>
      </p:sp>
    </p:spTree>
    <p:extLst>
      <p:ext uri="{BB962C8B-B14F-4D97-AF65-F5344CB8AC3E}">
        <p14:creationId xmlns:p14="http://schemas.microsoft.com/office/powerpoint/2010/main" val="11439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The front of the tool plate</a:t>
            </a:r>
            <a:r>
              <a:rPr lang="en-US" baseline="0" dirty="0" smtClean="0"/>
              <a:t> should hold headlights, an active sonar and the torpedoes. At the moment we have a weight box in the front stabilizing the robot. </a:t>
            </a:r>
            <a:endParaRPr lang="en-US" dirty="0"/>
          </a:p>
        </p:txBody>
      </p:sp>
      <p:sp>
        <p:nvSpPr>
          <p:cNvPr id="4" name="Platshållare för bildnummer 3"/>
          <p:cNvSpPr>
            <a:spLocks noGrp="1"/>
          </p:cNvSpPr>
          <p:nvPr>
            <p:ph type="sldNum" sz="quarter" idx="10"/>
          </p:nvPr>
        </p:nvSpPr>
        <p:spPr/>
        <p:txBody>
          <a:bodyPr/>
          <a:lstStyle/>
          <a:p>
            <a:fld id="{5A6FA758-94D5-44D5-B95E-D8CFBA8D6B39}" type="slidenum">
              <a:rPr lang="en-US" smtClean="0"/>
              <a:t>5</a:t>
            </a:fld>
            <a:endParaRPr lang="en-US"/>
          </a:p>
        </p:txBody>
      </p:sp>
    </p:spTree>
    <p:extLst>
      <p:ext uri="{BB962C8B-B14F-4D97-AF65-F5344CB8AC3E}">
        <p14:creationId xmlns:p14="http://schemas.microsoft.com/office/powerpoint/2010/main" val="163097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a:t>
            </a:r>
            <a:r>
              <a:rPr lang="en-GB" baseline="0" dirty="0" smtClean="0"/>
              <a:t>ower Supply Unit was</a:t>
            </a:r>
            <a:endParaRPr lang="en-GB" dirty="0" smtClean="0"/>
          </a:p>
          <a:p>
            <a:r>
              <a:rPr lang="en-GB" dirty="0" smtClean="0"/>
              <a:t>Working</a:t>
            </a:r>
            <a:r>
              <a:rPr lang="en-GB" baseline="0" dirty="0" smtClean="0"/>
              <a:t> and it was </a:t>
            </a:r>
            <a:r>
              <a:rPr lang="en-GB" dirty="0" smtClean="0"/>
              <a:t>Custom</a:t>
            </a:r>
            <a:r>
              <a:rPr lang="en-GB" baseline="0" dirty="0" smtClean="0"/>
              <a:t> made, both its shape (to fit inside the hull) and application. Apart from the desired voltage levels there is a hardware kill switch, which means that an operator in the water can </a:t>
            </a:r>
            <a:r>
              <a:rPr lang="en-GB" baseline="0" dirty="0" smtClean="0"/>
              <a:t>physically </a:t>
            </a:r>
            <a:r>
              <a:rPr lang="en-GB" baseline="0" dirty="0" smtClean="0"/>
              <a:t>break the </a:t>
            </a:r>
            <a:r>
              <a:rPr lang="en-GB" baseline="0" dirty="0" smtClean="0"/>
              <a:t>power to the motors </a:t>
            </a:r>
            <a:r>
              <a:rPr lang="en-GB" baseline="0" dirty="0" smtClean="0"/>
              <a:t>if anything is to happen. </a:t>
            </a:r>
            <a:endParaRPr lang="en-GB" dirty="0" smtClean="0"/>
          </a:p>
          <a:p>
            <a:endParaRPr lang="en-GB" dirty="0"/>
          </a:p>
        </p:txBody>
      </p:sp>
      <p:sp>
        <p:nvSpPr>
          <p:cNvPr id="4" name="Slide Number Placeholder 3"/>
          <p:cNvSpPr>
            <a:spLocks noGrp="1"/>
          </p:cNvSpPr>
          <p:nvPr>
            <p:ph type="sldNum" sz="quarter" idx="10"/>
          </p:nvPr>
        </p:nvSpPr>
        <p:spPr/>
        <p:txBody>
          <a:bodyPr/>
          <a:lstStyle/>
          <a:p>
            <a:fld id="{C66DA635-186E-44FF-94DF-0A03C993D476}" type="slidenum">
              <a:rPr lang="en-GB" smtClean="0"/>
              <a:t>7</a:t>
            </a:fld>
            <a:endParaRPr lang="en-GB"/>
          </a:p>
        </p:txBody>
      </p:sp>
    </p:spTree>
    <p:extLst>
      <p:ext uri="{BB962C8B-B14F-4D97-AF65-F5344CB8AC3E}">
        <p14:creationId xmlns:p14="http://schemas.microsoft.com/office/powerpoint/2010/main" val="312879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4.4</a:t>
            </a:r>
            <a:r>
              <a:rPr lang="en-GB" baseline="0" dirty="0" smtClean="0"/>
              <a:t> still in Naiad</a:t>
            </a:r>
          </a:p>
          <a:p>
            <a:r>
              <a:rPr lang="en-GB" baseline="0" dirty="0" smtClean="0"/>
              <a:t>More PWMs</a:t>
            </a:r>
          </a:p>
          <a:p>
            <a:r>
              <a:rPr lang="en-GB" baseline="0" dirty="0" smtClean="0"/>
              <a:t>Motors</a:t>
            </a:r>
          </a:p>
          <a:p>
            <a:endParaRPr lang="en-GB" baseline="0" dirty="0" smtClean="0"/>
          </a:p>
          <a:p>
            <a:r>
              <a:rPr lang="en-GB" baseline="0" dirty="0" smtClean="0"/>
              <a:t>New stacks</a:t>
            </a:r>
          </a:p>
          <a:p>
            <a:r>
              <a:rPr lang="en-GB" baseline="0" dirty="0" smtClean="0"/>
              <a:t>Connectors</a:t>
            </a:r>
          </a:p>
          <a:p>
            <a:r>
              <a:rPr lang="en-GB" baseline="0" dirty="0" smtClean="0"/>
              <a:t>More levels, not all used at the same time</a:t>
            </a:r>
          </a:p>
          <a:p>
            <a:endParaRPr lang="en-GB" dirty="0"/>
          </a:p>
        </p:txBody>
      </p:sp>
      <p:sp>
        <p:nvSpPr>
          <p:cNvPr id="4" name="Slide Number Placeholder 3"/>
          <p:cNvSpPr>
            <a:spLocks noGrp="1"/>
          </p:cNvSpPr>
          <p:nvPr>
            <p:ph type="sldNum" sz="quarter" idx="10"/>
          </p:nvPr>
        </p:nvSpPr>
        <p:spPr/>
        <p:txBody>
          <a:bodyPr/>
          <a:lstStyle/>
          <a:p>
            <a:fld id="{C66DA635-186E-44FF-94DF-0A03C993D476}" type="slidenum">
              <a:rPr lang="en-GB" smtClean="0"/>
              <a:t>8</a:t>
            </a:fld>
            <a:endParaRPr lang="en-GB"/>
          </a:p>
        </p:txBody>
      </p:sp>
    </p:spTree>
    <p:extLst>
      <p:ext uri="{BB962C8B-B14F-4D97-AF65-F5344CB8AC3E}">
        <p14:creationId xmlns:p14="http://schemas.microsoft.com/office/powerpoint/2010/main" val="105315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Detect</a:t>
            </a:r>
            <a:r>
              <a:rPr lang="en-GB" baseline="0" dirty="0" smtClean="0"/>
              <a:t> </a:t>
            </a:r>
            <a:r>
              <a:rPr lang="en-GB" baseline="0" dirty="0" err="1" smtClean="0"/>
              <a:t>pinger</a:t>
            </a:r>
            <a:r>
              <a:rPr lang="en-GB" baseline="0" dirty="0" smtClean="0"/>
              <a:t> in </a:t>
            </a:r>
            <a:r>
              <a:rPr lang="en-GB" baseline="0" dirty="0" err="1" smtClean="0"/>
              <a:t>Robosub</a:t>
            </a:r>
            <a:r>
              <a:rPr lang="en-GB" baseline="0" dirty="0" smtClean="0"/>
              <a:t/>
            </a:r>
            <a:br>
              <a:rPr lang="en-GB" baseline="0" dirty="0" smtClean="0"/>
            </a:br>
            <a:r>
              <a:rPr lang="en-GB" baseline="0" dirty="0" smtClean="0"/>
              <a:t>3 hydrophones</a:t>
            </a:r>
            <a:endParaRPr lang="en-GB" baseline="0" dirty="0" smtClean="0"/>
          </a:p>
          <a:p>
            <a:r>
              <a:rPr lang="en-GB" baseline="0" dirty="0" smtClean="0"/>
              <a:t>H2c Hydrophones from </a:t>
            </a:r>
            <a:r>
              <a:rPr lang="en-GB" baseline="0" dirty="0" err="1" smtClean="0"/>
              <a:t>aquarian</a:t>
            </a:r>
            <a:r>
              <a:rPr lang="en-GB" baseline="0" dirty="0" smtClean="0"/>
              <a:t> audio products </a:t>
            </a:r>
            <a:endParaRPr lang="en-GB" baseline="0" dirty="0" smtClean="0"/>
          </a:p>
          <a:p>
            <a:r>
              <a:rPr lang="en-GB" baseline="0" dirty="0" smtClean="0"/>
              <a:t>2 on </a:t>
            </a:r>
            <a:r>
              <a:rPr lang="en-GB" baseline="0" dirty="0" smtClean="0"/>
              <a:t>wings and 1 </a:t>
            </a:r>
            <a:r>
              <a:rPr lang="en-GB" baseline="0" dirty="0" smtClean="0"/>
              <a:t>in </a:t>
            </a:r>
            <a:r>
              <a:rPr lang="en-GB" baseline="0" dirty="0" smtClean="0"/>
              <a:t>rear part to facilitate </a:t>
            </a:r>
            <a:r>
              <a:rPr lang="en-GB" baseline="0" dirty="0" err="1" smtClean="0"/>
              <a:t>multilateration</a:t>
            </a:r>
            <a:r>
              <a:rPr lang="en-GB" baseline="0" dirty="0" smtClean="0"/>
              <a:t> of the </a:t>
            </a:r>
            <a:r>
              <a:rPr lang="en-GB" baseline="0" dirty="0" err="1" smtClean="0"/>
              <a:t>pinger</a:t>
            </a:r>
            <a:endParaRPr lang="en-GB" baseline="0" dirty="0" smtClean="0"/>
          </a:p>
          <a:p>
            <a:endParaRPr lang="en-GB" baseline="0" dirty="0" smtClean="0"/>
          </a:p>
          <a:p>
            <a:r>
              <a:rPr lang="en-GB" baseline="0" dirty="0" smtClean="0"/>
              <a:t>Uses 1 Lars – board and two custom made boards which has digital filtering  the signal from the hydrophones. </a:t>
            </a:r>
          </a:p>
          <a:p>
            <a:endParaRPr lang="en-GB" baseline="0" dirty="0" smtClean="0"/>
          </a:p>
        </p:txBody>
      </p:sp>
      <p:sp>
        <p:nvSpPr>
          <p:cNvPr id="4" name="Slide Number Placeholder 3"/>
          <p:cNvSpPr>
            <a:spLocks noGrp="1"/>
          </p:cNvSpPr>
          <p:nvPr>
            <p:ph type="sldNum" sz="quarter" idx="10"/>
          </p:nvPr>
        </p:nvSpPr>
        <p:spPr/>
        <p:txBody>
          <a:bodyPr/>
          <a:lstStyle/>
          <a:p>
            <a:fld id="{C66DA635-186E-44FF-94DF-0A03C993D476}" type="slidenum">
              <a:rPr lang="en-GB" smtClean="0"/>
              <a:t>9</a:t>
            </a:fld>
            <a:endParaRPr lang="en-GB"/>
          </a:p>
        </p:txBody>
      </p:sp>
    </p:spTree>
    <p:extLst>
      <p:ext uri="{BB962C8B-B14F-4D97-AF65-F5344CB8AC3E}">
        <p14:creationId xmlns:p14="http://schemas.microsoft.com/office/powerpoint/2010/main" val="2824650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smtClean="0"/>
              <a:t>BILD!</a:t>
            </a:r>
          </a:p>
          <a:p>
            <a:r>
              <a:rPr lang="en-US" dirty="0" smtClean="0"/>
              <a:t>Delivering:</a:t>
            </a:r>
          </a:p>
          <a:p>
            <a:r>
              <a:rPr lang="en-US" dirty="0" smtClean="0"/>
              <a:t>RGB,</a:t>
            </a:r>
            <a:r>
              <a:rPr lang="en-US" baseline="0" dirty="0" smtClean="0"/>
              <a:t> HSI, disparity map, Harris –Stephen corner and edge detection</a:t>
            </a:r>
          </a:p>
          <a:p>
            <a:r>
              <a:rPr lang="en-US" baseline="0" dirty="0" smtClean="0"/>
              <a:t>20 fps</a:t>
            </a:r>
            <a:endParaRPr lang="en-US" dirty="0" smtClean="0"/>
          </a:p>
        </p:txBody>
      </p:sp>
      <p:sp>
        <p:nvSpPr>
          <p:cNvPr id="4" name="Platshållare för bildnummer 3"/>
          <p:cNvSpPr>
            <a:spLocks noGrp="1"/>
          </p:cNvSpPr>
          <p:nvPr>
            <p:ph type="sldNum" sz="quarter" idx="10"/>
          </p:nvPr>
        </p:nvSpPr>
        <p:spPr/>
        <p:txBody>
          <a:bodyPr/>
          <a:lstStyle/>
          <a:p>
            <a:fld id="{5A6FA758-94D5-44D5-B95E-D8CFBA8D6B39}" type="slidenum">
              <a:rPr lang="en-US" smtClean="0"/>
              <a:t>13</a:t>
            </a:fld>
            <a:endParaRPr lang="en-US"/>
          </a:p>
        </p:txBody>
      </p:sp>
    </p:spTree>
    <p:extLst>
      <p:ext uri="{BB962C8B-B14F-4D97-AF65-F5344CB8AC3E}">
        <p14:creationId xmlns:p14="http://schemas.microsoft.com/office/powerpoint/2010/main" val="135872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sv-SE" smtClean="0"/>
              <a:t>Klicka här för att ändra format</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här för att ändra format på underrubrik i bakgrunden</a:t>
            </a:r>
            <a:endParaRPr lang="en-US" dirty="0"/>
          </a:p>
        </p:txBody>
      </p:sp>
      <p:sp>
        <p:nvSpPr>
          <p:cNvPr id="4" name="Date Placeholder 3"/>
          <p:cNvSpPr>
            <a:spLocks noGrp="1"/>
          </p:cNvSpPr>
          <p:nvPr>
            <p:ph type="dt" sz="half" idx="10"/>
          </p:nvPr>
        </p:nvSpPr>
        <p:spPr/>
        <p:txBody>
          <a:bodyPr/>
          <a:lstStyle/>
          <a:p>
            <a:fld id="{6E14E361-832C-43DC-B472-437C3FB47AB4}"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11152585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Klicka på ikonen för att lägga till en bild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6E14E361-832C-43DC-B472-437C3FB47AB4}"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36960692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Vertical Text Placeholder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6E14E361-832C-43DC-B472-437C3FB47AB4}"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10765052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sv-SE" smtClean="0"/>
              <a:t>Klicka här för att ändra format</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6E14E361-832C-43DC-B472-437C3FB47AB4}"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40179268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GB"/>
          </a:p>
        </p:txBody>
      </p:sp>
      <p:sp>
        <p:nvSpPr>
          <p:cNvPr id="3" name="Date Placeholder 2"/>
          <p:cNvSpPr>
            <a:spLocks noGrp="1"/>
          </p:cNvSpPr>
          <p:nvPr>
            <p:ph type="dt" sz="half" idx="10"/>
          </p:nvPr>
        </p:nvSpPr>
        <p:spPr/>
        <p:txBody>
          <a:bodyPr/>
          <a:lstStyle/>
          <a:p>
            <a:fld id="{6E14E361-832C-43DC-B472-437C3FB47AB4}" type="datetimeFigureOut">
              <a:rPr lang="en-US" smtClean="0"/>
              <a:t>7/21/2015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13494769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passa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GB"/>
          </a:p>
        </p:txBody>
      </p:sp>
      <p:sp>
        <p:nvSpPr>
          <p:cNvPr id="3" name="Date Placeholder 2"/>
          <p:cNvSpPr>
            <a:spLocks noGrp="1"/>
          </p:cNvSpPr>
          <p:nvPr>
            <p:ph type="dt" sz="half" idx="10"/>
          </p:nvPr>
        </p:nvSpPr>
        <p:spPr/>
        <p:txBody>
          <a:bodyPr/>
          <a:lstStyle/>
          <a:p>
            <a:fld id="{6E14E361-832C-43DC-B472-437C3FB47AB4}" type="datetimeFigureOut">
              <a:rPr lang="en-US" smtClean="0"/>
              <a:t>7/21/2015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5643503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10"/>
          </p:nvPr>
        </p:nvSpPr>
        <p:spPr/>
        <p:txBody>
          <a:bodyPr/>
          <a:lstStyle/>
          <a:p>
            <a:fld id="{6E14E361-832C-43DC-B472-437C3FB47AB4}"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28492938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sv-SE" smtClean="0"/>
              <a:t>Klicka här för att ändra format</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Klicka här för att ändra format på bakgrundstexten</a:t>
            </a:r>
          </a:p>
        </p:txBody>
      </p:sp>
      <p:sp>
        <p:nvSpPr>
          <p:cNvPr id="4" name="Date Placeholder 3"/>
          <p:cNvSpPr>
            <a:spLocks noGrp="1"/>
          </p:cNvSpPr>
          <p:nvPr>
            <p:ph type="dt" sz="half" idx="10"/>
          </p:nvPr>
        </p:nvSpPr>
        <p:spPr/>
        <p:txBody>
          <a:bodyPr/>
          <a:lstStyle/>
          <a:p>
            <a:fld id="{6E14E361-832C-43DC-B472-437C3FB47AB4}" type="datetimeFigureOut">
              <a:rPr lang="en-US" smtClean="0"/>
              <a:t>7/21/2015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2906426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Date Placeholder 4"/>
          <p:cNvSpPr>
            <a:spLocks noGrp="1"/>
          </p:cNvSpPr>
          <p:nvPr>
            <p:ph type="dt" sz="half" idx="10"/>
          </p:nvPr>
        </p:nvSpPr>
        <p:spPr/>
        <p:txBody>
          <a:bodyPr/>
          <a:lstStyle/>
          <a:p>
            <a:fld id="{6E14E361-832C-43DC-B472-437C3FB47AB4}"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2091565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sv-SE" smtClean="0"/>
              <a:t>Klicka här för att ändra format</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Content Placeholder 3"/>
          <p:cNvSpPr>
            <a:spLocks noGrp="1"/>
          </p:cNvSpPr>
          <p:nvPr>
            <p:ph sz="half" idx="2"/>
          </p:nvPr>
        </p:nvSpPr>
        <p:spPr>
          <a:xfrm>
            <a:off x="839789" y="2505075"/>
            <a:ext cx="5157787"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Content Placeholder 5"/>
          <p:cNvSpPr>
            <a:spLocks noGrp="1"/>
          </p:cNvSpPr>
          <p:nvPr>
            <p:ph sz="quarter" idx="4"/>
          </p:nvPr>
        </p:nvSpPr>
        <p:spPr>
          <a:xfrm>
            <a:off x="6172201" y="2505075"/>
            <a:ext cx="5183188" cy="36845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7" name="Date Placeholder 6"/>
          <p:cNvSpPr>
            <a:spLocks noGrp="1"/>
          </p:cNvSpPr>
          <p:nvPr>
            <p:ph type="dt" sz="half" idx="10"/>
          </p:nvPr>
        </p:nvSpPr>
        <p:spPr/>
        <p:txBody>
          <a:bodyPr/>
          <a:lstStyle/>
          <a:p>
            <a:fld id="{6E14E361-832C-43DC-B472-437C3FB47AB4}" type="datetimeFigureOut">
              <a:rPr lang="en-US" smtClean="0"/>
              <a:t>7/21/2015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24334450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Klicka här för att ändra format</a:t>
            </a:r>
            <a:endParaRPr lang="en-US" dirty="0"/>
          </a:p>
        </p:txBody>
      </p:sp>
      <p:sp>
        <p:nvSpPr>
          <p:cNvPr id="3" name="Date Placeholder 2"/>
          <p:cNvSpPr>
            <a:spLocks noGrp="1"/>
          </p:cNvSpPr>
          <p:nvPr>
            <p:ph type="dt" sz="half" idx="10"/>
          </p:nvPr>
        </p:nvSpPr>
        <p:spPr/>
        <p:txBody>
          <a:bodyPr/>
          <a:lstStyle/>
          <a:p>
            <a:fld id="{6E14E361-832C-43DC-B472-437C3FB47AB4}" type="datetimeFigureOut">
              <a:rPr lang="en-US" smtClean="0"/>
              <a:t>7/21/2015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379707710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14E361-832C-43DC-B472-437C3FB47AB4}" type="datetimeFigureOut">
              <a:rPr lang="en-US" smtClean="0"/>
              <a:t>7/21/2015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16293766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Klicka här för att ändra format på bakgrundstexten</a:t>
            </a:r>
          </a:p>
        </p:txBody>
      </p:sp>
      <p:sp>
        <p:nvSpPr>
          <p:cNvPr id="5" name="Date Placeholder 4"/>
          <p:cNvSpPr>
            <a:spLocks noGrp="1"/>
          </p:cNvSpPr>
          <p:nvPr>
            <p:ph type="dt" sz="half" idx="10"/>
          </p:nvPr>
        </p:nvSpPr>
        <p:spPr/>
        <p:txBody>
          <a:bodyPr/>
          <a:lstStyle/>
          <a:p>
            <a:fld id="{6E14E361-832C-43DC-B472-437C3FB47AB4}" type="datetimeFigureOut">
              <a:rPr lang="en-US" smtClean="0"/>
              <a:t>7/21/2015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D3881-F22F-4BE4-BA9D-29A097074D60}" type="slidenum">
              <a:rPr lang="en-US" smtClean="0"/>
              <a:t>‹#›</a:t>
            </a:fld>
            <a:endParaRPr lang="en-US"/>
          </a:p>
        </p:txBody>
      </p:sp>
    </p:spTree>
    <p:extLst>
      <p:ext uri="{BB962C8B-B14F-4D97-AF65-F5344CB8AC3E}">
        <p14:creationId xmlns:p14="http://schemas.microsoft.com/office/powerpoint/2010/main" val="14086092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21" Type="http://schemas.openxmlformats.org/officeDocument/2006/relationships/image" Target="../media/image6.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microsoft.com/office/2007/relationships/hdphoto" Target="../media/hdphoto1.wdp"/><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23" Type="http://schemas.openxmlformats.org/officeDocument/2006/relationships/image" Target="../media/image8.wmf"/><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15" cstate="print">
            <a:duotone>
              <a:schemeClr val="bg2">
                <a:shade val="45000"/>
                <a:satMod val="135000"/>
              </a:schemeClr>
              <a:prstClr val="white"/>
            </a:duotone>
            <a:extLst>
              <a:ext uri="{BEBA8EAE-BF5A-486C-A8C5-ECC9F3942E4B}">
                <a14:imgProps xmlns:a14="http://schemas.microsoft.com/office/drawing/2010/main">
                  <a14:imgLayer r:embed="rId16">
                    <a14:imgEffect>
                      <a14:saturation sat="0"/>
                    </a14:imgEffect>
                    <a14:imgEffect>
                      <a14:brightnessContrast bright="12000" contrast="20000"/>
                    </a14:imgEffect>
                  </a14:imgLayer>
                </a14:imgProps>
              </a:ext>
              <a:ext uri="{28A0092B-C50C-407E-A947-70E740481C1C}">
                <a14:useLocalDpi xmlns:a14="http://schemas.microsoft.com/office/drawing/2010/main" val="0"/>
              </a:ext>
            </a:extLst>
          </a:blip>
          <a:srcRect r="11076" b="16539"/>
          <a:stretch/>
        </p:blipFill>
        <p:spPr>
          <a:xfrm>
            <a:off x="3805058" y="1624174"/>
            <a:ext cx="7548743" cy="3983897"/>
          </a:xfrm>
          <a:prstGeom prst="rect">
            <a:avLst/>
          </a:prstGeom>
        </p:spPr>
      </p:pic>
      <p:pic>
        <p:nvPicPr>
          <p:cNvPr id="13" name="Picture 12"/>
          <p:cNvPicPr>
            <a:picLocks noChangeAspect="1"/>
          </p:cNvPicPr>
          <p:nvPr/>
        </p:nvPicPr>
        <p:blipFill rotWithShape="1">
          <a:blip r:embed="rId17" cstate="print">
            <a:grayscl/>
            <a:extLst>
              <a:ext uri="{28A0092B-C50C-407E-A947-70E740481C1C}">
                <a14:useLocalDpi xmlns:a14="http://schemas.microsoft.com/office/drawing/2010/main" val="0"/>
              </a:ext>
            </a:extLst>
          </a:blip>
          <a:srcRect r="11076" b="16539"/>
          <a:stretch/>
        </p:blipFill>
        <p:spPr>
          <a:xfrm>
            <a:off x="372883" y="0"/>
            <a:ext cx="5226756" cy="2758454"/>
          </a:xfrm>
          <a:prstGeom prst="rect">
            <a:avLst/>
          </a:prstGeom>
        </p:spPr>
      </p:pic>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sv-SE" smtClean="0"/>
              <a:t>Klicka här för att ändra format</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4E361-832C-43DC-B472-437C3FB47AB4}" type="datetimeFigureOut">
              <a:rPr lang="en-US" smtClean="0"/>
              <a:t>7/21/2015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D3881-F22F-4BE4-BA9D-29A097074D60}" type="slidenum">
              <a:rPr lang="en-US" smtClean="0"/>
              <a:t>‹#›</a:t>
            </a:fld>
            <a:endParaRPr lang="en-US"/>
          </a:p>
        </p:txBody>
      </p:sp>
      <p:pic>
        <p:nvPicPr>
          <p:cNvPr id="8" name="Picture 7"/>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6746852" y="5794862"/>
            <a:ext cx="1100665" cy="370088"/>
          </a:xfrm>
          <a:prstGeom prst="rect">
            <a:avLst/>
          </a:prstGeom>
        </p:spPr>
      </p:pic>
      <p:pic>
        <p:nvPicPr>
          <p:cNvPr id="9" name="Picture 8"/>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328655" y="5794862"/>
            <a:ext cx="1315215" cy="441884"/>
          </a:xfrm>
          <a:prstGeom prst="rect">
            <a:avLst/>
          </a:prstGeom>
        </p:spPr>
      </p:pic>
      <p:pic>
        <p:nvPicPr>
          <p:cNvPr id="10" name="Picture 9"/>
          <p:cNvPicPr>
            <a:picLocks noChangeAspect="1"/>
          </p:cNvPicPr>
          <p:nvPr/>
        </p:nvPicPr>
        <p:blipFill>
          <a:blip r:embed="rId20" cstate="print">
            <a:lum bright="70000" contrast="-70000"/>
            <a:extLst>
              <a:ext uri="{28A0092B-C50C-407E-A947-70E740481C1C}">
                <a14:useLocalDpi xmlns:a14="http://schemas.microsoft.com/office/drawing/2010/main" val="0"/>
              </a:ext>
            </a:extLst>
          </a:blip>
          <a:stretch>
            <a:fillRect/>
          </a:stretch>
        </p:blipFill>
        <p:spPr>
          <a:xfrm>
            <a:off x="3805058" y="5794863"/>
            <a:ext cx="2780605" cy="350257"/>
          </a:xfrm>
          <a:prstGeom prst="rect">
            <a:avLst/>
          </a:prstGeom>
        </p:spPr>
      </p:pic>
      <p:pic>
        <p:nvPicPr>
          <p:cNvPr id="11" name="Picture 10"/>
          <p:cNvPicPr>
            <a:picLocks noChangeAspect="1"/>
          </p:cNvPicPr>
          <p:nvPr/>
        </p:nvPicPr>
        <p:blipFill>
          <a:blip r:embed="rId21" cstate="print">
            <a:lum bright="70000" contrast="-70000"/>
            <a:extLst>
              <a:ext uri="{28A0092B-C50C-407E-A947-70E740481C1C}">
                <a14:useLocalDpi xmlns:a14="http://schemas.microsoft.com/office/drawing/2010/main" val="0"/>
              </a:ext>
            </a:extLst>
          </a:blip>
          <a:stretch>
            <a:fillRect/>
          </a:stretch>
        </p:blipFill>
        <p:spPr>
          <a:xfrm>
            <a:off x="8008704" y="5794863"/>
            <a:ext cx="950603" cy="403263"/>
          </a:xfrm>
          <a:prstGeom prst="rect">
            <a:avLst/>
          </a:prstGeom>
        </p:spPr>
      </p:pic>
      <p:pic>
        <p:nvPicPr>
          <p:cNvPr id="12" name="Picture 11"/>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20494" y="5794862"/>
            <a:ext cx="2176860" cy="354018"/>
          </a:xfrm>
          <a:prstGeom prst="rect">
            <a:avLst/>
          </a:prstGeom>
        </p:spPr>
      </p:pic>
      <p:pic>
        <p:nvPicPr>
          <p:cNvPr id="15" name="Picture 14"/>
          <p:cNvPicPr>
            <a:picLocks noChangeAspect="1"/>
          </p:cNvPicPr>
          <p:nvPr/>
        </p:nvPicPr>
        <p:blipFill>
          <a:blip r:embed="rId23" cstate="print">
            <a:lum bright="70000" contrast="-70000"/>
            <a:extLst>
              <a:ext uri="{28A0092B-C50C-407E-A947-70E740481C1C}">
                <a14:useLocalDpi xmlns:a14="http://schemas.microsoft.com/office/drawing/2010/main" val="0"/>
              </a:ext>
            </a:extLst>
          </a:blip>
          <a:stretch>
            <a:fillRect/>
          </a:stretch>
        </p:blipFill>
        <p:spPr>
          <a:xfrm>
            <a:off x="932279" y="5794863"/>
            <a:ext cx="1235188" cy="485253"/>
          </a:xfrm>
          <a:prstGeom prst="rect">
            <a:avLst/>
          </a:prstGeom>
        </p:spPr>
      </p:pic>
      <p:pic>
        <p:nvPicPr>
          <p:cNvPr id="17" name="Picture 16"/>
          <p:cNvPicPr>
            <a:picLocks noChangeAspect="1"/>
          </p:cNvPicPr>
          <p:nvPr/>
        </p:nvPicPr>
        <p:blipFill rotWithShape="1">
          <a:blip r:embed="rId15" cstate="print">
            <a:duotone>
              <a:schemeClr val="bg2">
                <a:shade val="45000"/>
                <a:satMod val="135000"/>
              </a:schemeClr>
              <a:prstClr val="white"/>
            </a:duotone>
            <a:extLst>
              <a:ext uri="{BEBA8EAE-BF5A-486C-A8C5-ECC9F3942E4B}">
                <a14:imgProps xmlns:a14="http://schemas.microsoft.com/office/drawing/2010/main">
                  <a14:imgLayer r:embed="rId16">
                    <a14:imgEffect>
                      <a14:saturation sat="0"/>
                    </a14:imgEffect>
                    <a14:imgEffect>
                      <a14:brightnessContrast bright="12000" contrast="20000"/>
                    </a14:imgEffect>
                  </a14:imgLayer>
                </a14:imgProps>
              </a:ext>
              <a:ext uri="{28A0092B-C50C-407E-A947-70E740481C1C}">
                <a14:useLocalDpi xmlns:a14="http://schemas.microsoft.com/office/drawing/2010/main" val="0"/>
              </a:ext>
            </a:extLst>
          </a:blip>
          <a:srcRect r="11076" b="16539"/>
          <a:stretch/>
        </p:blipFill>
        <p:spPr>
          <a:xfrm>
            <a:off x="3805058" y="1624174"/>
            <a:ext cx="7548743" cy="3983897"/>
          </a:xfrm>
          <a:prstGeom prst="rect">
            <a:avLst/>
          </a:prstGeom>
        </p:spPr>
      </p:pic>
      <p:pic>
        <p:nvPicPr>
          <p:cNvPr id="18" name="Picture 17"/>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t="2897" r="11076" b="16538"/>
          <a:stretch/>
        </p:blipFill>
        <p:spPr>
          <a:xfrm>
            <a:off x="372883" y="104180"/>
            <a:ext cx="5226756" cy="2662713"/>
          </a:xfrm>
          <a:prstGeom prst="rect">
            <a:avLst/>
          </a:prstGeom>
        </p:spPr>
      </p:pic>
      <p:pic>
        <p:nvPicPr>
          <p:cNvPr id="19" name="Picture 18"/>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6746852" y="5794862"/>
            <a:ext cx="1100665" cy="370088"/>
          </a:xfrm>
          <a:prstGeom prst="rect">
            <a:avLst/>
          </a:prstGeom>
        </p:spPr>
      </p:pic>
      <p:pic>
        <p:nvPicPr>
          <p:cNvPr id="20" name="Picture 19"/>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328655" y="5794862"/>
            <a:ext cx="1315215" cy="441884"/>
          </a:xfrm>
          <a:prstGeom prst="rect">
            <a:avLst/>
          </a:prstGeom>
        </p:spPr>
      </p:pic>
      <p:pic>
        <p:nvPicPr>
          <p:cNvPr id="21" name="Picture 20"/>
          <p:cNvPicPr>
            <a:picLocks noChangeAspect="1"/>
          </p:cNvPicPr>
          <p:nvPr/>
        </p:nvPicPr>
        <p:blipFill>
          <a:blip r:embed="rId20" cstate="print">
            <a:lum bright="70000" contrast="-70000"/>
            <a:extLst>
              <a:ext uri="{28A0092B-C50C-407E-A947-70E740481C1C}">
                <a14:useLocalDpi xmlns:a14="http://schemas.microsoft.com/office/drawing/2010/main" val="0"/>
              </a:ext>
            </a:extLst>
          </a:blip>
          <a:stretch>
            <a:fillRect/>
          </a:stretch>
        </p:blipFill>
        <p:spPr>
          <a:xfrm>
            <a:off x="3805058" y="5794863"/>
            <a:ext cx="2780605" cy="350257"/>
          </a:xfrm>
          <a:prstGeom prst="rect">
            <a:avLst/>
          </a:prstGeom>
        </p:spPr>
      </p:pic>
      <p:pic>
        <p:nvPicPr>
          <p:cNvPr id="22" name="Picture 21"/>
          <p:cNvPicPr>
            <a:picLocks noChangeAspect="1"/>
          </p:cNvPicPr>
          <p:nvPr/>
        </p:nvPicPr>
        <p:blipFill>
          <a:blip r:embed="rId21" cstate="print">
            <a:lum bright="70000" contrast="-70000"/>
            <a:extLst>
              <a:ext uri="{28A0092B-C50C-407E-A947-70E740481C1C}">
                <a14:useLocalDpi xmlns:a14="http://schemas.microsoft.com/office/drawing/2010/main" val="0"/>
              </a:ext>
            </a:extLst>
          </a:blip>
          <a:stretch>
            <a:fillRect/>
          </a:stretch>
        </p:blipFill>
        <p:spPr>
          <a:xfrm>
            <a:off x="8008704" y="5794863"/>
            <a:ext cx="950603" cy="403263"/>
          </a:xfrm>
          <a:prstGeom prst="rect">
            <a:avLst/>
          </a:prstGeom>
        </p:spPr>
      </p:pic>
      <p:pic>
        <p:nvPicPr>
          <p:cNvPr id="23" name="Picture 22"/>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9120494" y="5794862"/>
            <a:ext cx="2176860" cy="354018"/>
          </a:xfrm>
          <a:prstGeom prst="rect">
            <a:avLst/>
          </a:prstGeom>
        </p:spPr>
      </p:pic>
      <p:pic>
        <p:nvPicPr>
          <p:cNvPr id="24" name="Picture 23"/>
          <p:cNvPicPr>
            <a:picLocks noChangeAspect="1"/>
          </p:cNvPicPr>
          <p:nvPr/>
        </p:nvPicPr>
        <p:blipFill>
          <a:blip r:embed="rId23" cstate="print">
            <a:lum bright="70000" contrast="-70000"/>
            <a:extLst>
              <a:ext uri="{28A0092B-C50C-407E-A947-70E740481C1C}">
                <a14:useLocalDpi xmlns:a14="http://schemas.microsoft.com/office/drawing/2010/main" val="0"/>
              </a:ext>
            </a:extLst>
          </a:blip>
          <a:stretch>
            <a:fillRect/>
          </a:stretch>
        </p:blipFill>
        <p:spPr>
          <a:xfrm>
            <a:off x="932279" y="5794863"/>
            <a:ext cx="1235188" cy="485253"/>
          </a:xfrm>
          <a:prstGeom prst="rect">
            <a:avLst/>
          </a:prstGeom>
        </p:spPr>
      </p:pic>
    </p:spTree>
    <p:extLst>
      <p:ext uri="{BB962C8B-B14F-4D97-AF65-F5344CB8AC3E}">
        <p14:creationId xmlns:p14="http://schemas.microsoft.com/office/powerpoint/2010/main" val="2901487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6699"/>
        </a:buClr>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99"/>
        </a:buClr>
        <a:buFont typeface="Wingdings" panose="05000000000000000000" pitchFamily="2"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99"/>
        </a:buClr>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99"/>
        </a:buClr>
        <a:buFont typeface="Wingdings" panose="05000000000000000000" pitchFamily="2" charset="2"/>
        <a:buChar char="Ø"/>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99"/>
        </a:buClr>
        <a:buFont typeface="Wingdings" panose="05000000000000000000" pitchFamily="2" charset="2"/>
        <a:buChar char="Ø"/>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5.wdp"/><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4.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ctr"/>
            <a:r>
              <a:rPr lang="en-US" dirty="0" smtClean="0"/>
              <a:t>Naiad</a:t>
            </a:r>
            <a:br>
              <a:rPr lang="en-US" dirty="0" smtClean="0"/>
            </a:br>
            <a:r>
              <a:rPr lang="en-US" sz="2000" dirty="0" err="1" smtClean="0"/>
              <a:t>Mälardalen</a:t>
            </a:r>
            <a:r>
              <a:rPr lang="en-US" sz="2000" dirty="0" smtClean="0"/>
              <a:t> University, Sweden</a:t>
            </a:r>
            <a:endParaRPr lang="en-US" dirty="0"/>
          </a:p>
        </p:txBody>
      </p:sp>
      <p:pic>
        <p:nvPicPr>
          <p:cNvPr id="6" name="Platshållare för innehåll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50932" y="1690690"/>
            <a:ext cx="5690136" cy="3898507"/>
          </a:xfrm>
        </p:spPr>
      </p:pic>
    </p:spTree>
    <p:extLst>
      <p:ext uri="{BB962C8B-B14F-4D97-AF65-F5344CB8AC3E}">
        <p14:creationId xmlns:p14="http://schemas.microsoft.com/office/powerpoint/2010/main" val="39941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v-SE" dirty="0" err="1" smtClean="0"/>
              <a:t>Node</a:t>
            </a:r>
            <a:r>
              <a:rPr lang="sv-SE" dirty="0" smtClean="0"/>
              <a:t> </a:t>
            </a:r>
            <a:r>
              <a:rPr lang="sv-SE" dirty="0" err="1" smtClean="0"/>
              <a:t>based</a:t>
            </a:r>
            <a:r>
              <a:rPr lang="sv-SE" dirty="0" smtClean="0"/>
              <a:t> </a:t>
            </a:r>
            <a:r>
              <a:rPr lang="sv-SE" dirty="0" smtClean="0"/>
              <a:t>software system</a:t>
            </a:r>
            <a:endParaRPr lang="sv-SE" dirty="0"/>
          </a:p>
        </p:txBody>
      </p:sp>
      <p:sp>
        <p:nvSpPr>
          <p:cNvPr id="4" name="Content Placeholder 3"/>
          <p:cNvSpPr>
            <a:spLocks noGrp="1"/>
          </p:cNvSpPr>
          <p:nvPr>
            <p:ph sz="half" idx="1"/>
          </p:nvPr>
        </p:nvSpPr>
        <p:spPr/>
        <p:txBody>
          <a:bodyPr/>
          <a:lstStyle/>
          <a:p>
            <a:endParaRPr lang="en-GB" dirty="0" smtClean="0"/>
          </a:p>
          <a:p>
            <a:endParaRPr lang="en-GB" dirty="0"/>
          </a:p>
          <a:p>
            <a:r>
              <a:rPr lang="en-GB" dirty="0" smtClean="0"/>
              <a:t>Three </a:t>
            </a:r>
            <a:r>
              <a:rPr lang="en-GB" dirty="0" smtClean="0"/>
              <a:t>sub parts</a:t>
            </a:r>
            <a:endParaRPr lang="en-GB" dirty="0"/>
          </a:p>
          <a:p>
            <a:r>
              <a:rPr lang="en-GB" dirty="0"/>
              <a:t>Vision </a:t>
            </a:r>
            <a:r>
              <a:rPr lang="en-GB" dirty="0" smtClean="0"/>
              <a:t>system</a:t>
            </a:r>
            <a:endParaRPr lang="en-GB" dirty="0"/>
          </a:p>
          <a:p>
            <a:r>
              <a:rPr lang="en-GB" dirty="0"/>
              <a:t>Naiad main </a:t>
            </a:r>
            <a:r>
              <a:rPr lang="en-GB" dirty="0" smtClean="0"/>
              <a:t>control</a:t>
            </a:r>
          </a:p>
          <a:p>
            <a:r>
              <a:rPr lang="en-GB" dirty="0" smtClean="0"/>
              <a:t>Mission control</a:t>
            </a:r>
            <a:endParaRPr lang="en-GB" dirty="0"/>
          </a:p>
          <a:p>
            <a:pPr marL="0" indent="0">
              <a:buNone/>
            </a:pPr>
            <a:endParaRPr lang="en-GB" dirty="0"/>
          </a:p>
        </p:txBody>
      </p:sp>
      <p:sp>
        <p:nvSpPr>
          <p:cNvPr id="5" name="Date Placeholder 4"/>
          <p:cNvSpPr>
            <a:spLocks noGrp="1"/>
          </p:cNvSpPr>
          <p:nvPr>
            <p:ph type="dt" sz="half" idx="10"/>
          </p:nvPr>
        </p:nvSpPr>
        <p:spPr/>
        <p:txBody>
          <a:bodyPr/>
          <a:lstStyle/>
          <a:p>
            <a:r>
              <a:rPr lang="en-GB" smtClean="0"/>
              <a:t>22/01/2015</a:t>
            </a:r>
            <a:endParaRPr lang="en-GB"/>
          </a:p>
        </p:txBody>
      </p:sp>
      <p:sp>
        <p:nvSpPr>
          <p:cNvPr id="7" name="Footer Placeholder 6"/>
          <p:cNvSpPr>
            <a:spLocks noGrp="1"/>
          </p:cNvSpPr>
          <p:nvPr>
            <p:ph type="ftr" sz="quarter" idx="11"/>
          </p:nvPr>
        </p:nvSpPr>
        <p:spPr/>
        <p:txBody>
          <a:bodyPr/>
          <a:lstStyle/>
          <a:p>
            <a:r>
              <a:rPr lang="en-GB" smtClean="0"/>
              <a:t>Naiad 2014</a:t>
            </a:r>
            <a:endParaRPr lang="en-GB"/>
          </a:p>
        </p:txBody>
      </p:sp>
      <p:sp>
        <p:nvSpPr>
          <p:cNvPr id="8" name="Slide Number Placeholder 7"/>
          <p:cNvSpPr>
            <a:spLocks noGrp="1"/>
          </p:cNvSpPr>
          <p:nvPr>
            <p:ph type="sldNum" sz="quarter" idx="12"/>
          </p:nvPr>
        </p:nvSpPr>
        <p:spPr/>
        <p:txBody>
          <a:bodyPr/>
          <a:lstStyle/>
          <a:p>
            <a:fld id="{064F03E2-9759-4E50-A2FF-197C285428FF}" type="slidenum">
              <a:rPr lang="en-GB" smtClean="0"/>
              <a:t>10</a:t>
            </a:fld>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343" y="1027908"/>
            <a:ext cx="5704114" cy="5533065"/>
          </a:xfrm>
          <a:prstGeom prst="rect">
            <a:avLst/>
          </a:prstGeom>
        </p:spPr>
      </p:pic>
    </p:spTree>
    <p:extLst>
      <p:ext uri="{BB962C8B-B14F-4D97-AF65-F5344CB8AC3E}">
        <p14:creationId xmlns:p14="http://schemas.microsoft.com/office/powerpoint/2010/main" val="1769889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027"/>
            <a:ext cx="10515600" cy="1325563"/>
          </a:xfrm>
        </p:spPr>
        <p:txBody>
          <a:bodyPr/>
          <a:lstStyle/>
          <a:p>
            <a:pPr algn="ctr"/>
            <a:r>
              <a:rPr lang="sv-SE" dirty="0" smtClean="0"/>
              <a:t>CAN-</a:t>
            </a:r>
            <a:r>
              <a:rPr lang="sv-SE" dirty="0" err="1" smtClean="0"/>
              <a:t>cards</a:t>
            </a:r>
            <a:endParaRPr lang="sv-SE" dirty="0"/>
          </a:p>
        </p:txBody>
      </p:sp>
      <p:sp>
        <p:nvSpPr>
          <p:cNvPr id="3" name="Content Placeholder 2"/>
          <p:cNvSpPr>
            <a:spLocks noGrp="1"/>
          </p:cNvSpPr>
          <p:nvPr>
            <p:ph sz="half" idx="1"/>
          </p:nvPr>
        </p:nvSpPr>
        <p:spPr/>
        <p:txBody>
          <a:bodyPr/>
          <a:lstStyle/>
          <a:p>
            <a:endParaRPr lang="en-GB" dirty="0" smtClean="0"/>
          </a:p>
          <a:p>
            <a:r>
              <a:rPr lang="en-GB" dirty="0" smtClean="0"/>
              <a:t>Thruster</a:t>
            </a:r>
            <a:endParaRPr lang="en-GB" dirty="0"/>
          </a:p>
          <a:p>
            <a:r>
              <a:rPr lang="en-GB" dirty="0"/>
              <a:t>Sensor</a:t>
            </a:r>
          </a:p>
          <a:p>
            <a:r>
              <a:rPr lang="en-GB" dirty="0"/>
              <a:t>Inertial Navigation System</a:t>
            </a:r>
          </a:p>
          <a:p>
            <a:r>
              <a:rPr lang="en-GB" dirty="0"/>
              <a:t>LED</a:t>
            </a:r>
          </a:p>
          <a:p>
            <a:r>
              <a:rPr lang="en-GB" dirty="0"/>
              <a:t>Translator</a:t>
            </a:r>
          </a:p>
          <a:p>
            <a:r>
              <a:rPr lang="en-GB" dirty="0" smtClean="0"/>
              <a:t>PSU</a:t>
            </a:r>
          </a:p>
          <a:p>
            <a:r>
              <a:rPr lang="en-GB" dirty="0" smtClean="0"/>
              <a:t>Hydrophone</a:t>
            </a:r>
            <a:endParaRPr lang="en-GB" dirty="0"/>
          </a:p>
          <a:p>
            <a:endParaRPr lang="en-GB" dirty="0"/>
          </a:p>
        </p:txBody>
      </p:sp>
      <p:sp>
        <p:nvSpPr>
          <p:cNvPr id="4" name="Date Placeholder 3"/>
          <p:cNvSpPr>
            <a:spLocks noGrp="1"/>
          </p:cNvSpPr>
          <p:nvPr>
            <p:ph type="dt" sz="half" idx="10"/>
          </p:nvPr>
        </p:nvSpPr>
        <p:spPr/>
        <p:txBody>
          <a:bodyPr/>
          <a:lstStyle/>
          <a:p>
            <a:r>
              <a:rPr lang="en-GB" smtClean="0"/>
              <a:t>22/01/2015</a:t>
            </a:r>
            <a:endParaRPr lang="en-GB"/>
          </a:p>
        </p:txBody>
      </p:sp>
      <p:sp>
        <p:nvSpPr>
          <p:cNvPr id="7" name="Footer Placeholder 6"/>
          <p:cNvSpPr>
            <a:spLocks noGrp="1"/>
          </p:cNvSpPr>
          <p:nvPr>
            <p:ph type="ftr" sz="quarter" idx="11"/>
          </p:nvPr>
        </p:nvSpPr>
        <p:spPr/>
        <p:txBody>
          <a:bodyPr/>
          <a:lstStyle/>
          <a:p>
            <a:r>
              <a:rPr lang="en-GB" smtClean="0"/>
              <a:t>Naiad 2014</a:t>
            </a:r>
            <a:endParaRPr lang="en-GB"/>
          </a:p>
        </p:txBody>
      </p:sp>
      <p:sp>
        <p:nvSpPr>
          <p:cNvPr id="9" name="Slide Number Placeholder 8"/>
          <p:cNvSpPr>
            <a:spLocks noGrp="1"/>
          </p:cNvSpPr>
          <p:nvPr>
            <p:ph type="sldNum" sz="quarter" idx="12"/>
          </p:nvPr>
        </p:nvSpPr>
        <p:spPr/>
        <p:txBody>
          <a:bodyPr/>
          <a:lstStyle/>
          <a:p>
            <a:fld id="{064F03E2-9759-4E50-A2FF-197C285428FF}" type="slidenum">
              <a:rPr lang="en-GB" smtClean="0"/>
              <a:t>11</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6319" y="3403375"/>
            <a:ext cx="4731202" cy="2126568"/>
          </a:xfrm>
          <a:prstGeom prst="rect">
            <a:avLst/>
          </a:prstGeom>
        </p:spPr>
      </p:pic>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887" b="89887" l="4002" r="97317"/>
                    </a14:imgEffect>
                    <a14:imgEffect>
                      <a14:brightnessContrast bright="20000" contrast="-20000"/>
                    </a14:imgEffect>
                  </a14:imgLayer>
                </a14:imgProps>
              </a:ext>
              <a:ext uri="{28A0092B-C50C-407E-A947-70E740481C1C}">
                <a14:useLocalDpi xmlns:a14="http://schemas.microsoft.com/office/drawing/2010/main" val="0"/>
              </a:ext>
            </a:extLst>
          </a:blip>
          <a:srcRect l="4220" t="8866" r="1427" b="9101"/>
          <a:stretch/>
        </p:blipFill>
        <p:spPr>
          <a:xfrm>
            <a:off x="6172201" y="1489295"/>
            <a:ext cx="3157485" cy="1653277"/>
          </a:xfrm>
          <a:prstGeom prst="rect">
            <a:avLst/>
          </a:prstGeom>
        </p:spPr>
      </p:pic>
    </p:spTree>
    <p:extLst>
      <p:ext uri="{BB962C8B-B14F-4D97-AF65-F5344CB8AC3E}">
        <p14:creationId xmlns:p14="http://schemas.microsoft.com/office/powerpoint/2010/main" val="1013949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v-SE" dirty="0" err="1" smtClean="0"/>
              <a:t>BeagleBone</a:t>
            </a:r>
            <a:r>
              <a:rPr lang="sv-SE" dirty="0" smtClean="0"/>
              <a:t> Black</a:t>
            </a:r>
            <a:endParaRPr lang="sv-SE" dirty="0"/>
          </a:p>
        </p:txBody>
      </p:sp>
      <p:sp>
        <p:nvSpPr>
          <p:cNvPr id="5" name="Content Placeholder 4"/>
          <p:cNvSpPr>
            <a:spLocks noGrp="1"/>
          </p:cNvSpPr>
          <p:nvPr>
            <p:ph sz="half" idx="1"/>
          </p:nvPr>
        </p:nvSpPr>
        <p:spPr/>
        <p:txBody>
          <a:bodyPr anchor="ctr"/>
          <a:lstStyle/>
          <a:p>
            <a:r>
              <a:rPr lang="en-GB" dirty="0" smtClean="0"/>
              <a:t>Mission Control</a:t>
            </a:r>
          </a:p>
          <a:p>
            <a:r>
              <a:rPr lang="en-GB" dirty="0" smtClean="0"/>
              <a:t>Path planning </a:t>
            </a:r>
          </a:p>
          <a:p>
            <a:r>
              <a:rPr lang="en-GB" dirty="0" smtClean="0"/>
              <a:t>Motion control</a:t>
            </a:r>
          </a:p>
          <a:p>
            <a:r>
              <a:rPr lang="en-GB" dirty="0" smtClean="0"/>
              <a:t>Sensor</a:t>
            </a:r>
            <a:r>
              <a:rPr lang="en-GB" dirty="0"/>
              <a:t> </a:t>
            </a:r>
            <a:r>
              <a:rPr lang="en-GB" dirty="0" smtClean="0"/>
              <a:t>fusion</a:t>
            </a:r>
          </a:p>
          <a:p>
            <a:r>
              <a:rPr lang="en-GB" dirty="0" smtClean="0"/>
              <a:t>External communication</a:t>
            </a:r>
          </a:p>
          <a:p>
            <a:r>
              <a:rPr lang="en-GB" dirty="0" smtClean="0"/>
              <a:t>CAN communication</a:t>
            </a:r>
          </a:p>
        </p:txBody>
      </p:sp>
      <p:sp>
        <p:nvSpPr>
          <p:cNvPr id="6" name="Date Placeholder 5"/>
          <p:cNvSpPr>
            <a:spLocks noGrp="1"/>
          </p:cNvSpPr>
          <p:nvPr>
            <p:ph type="dt" sz="half" idx="10"/>
          </p:nvPr>
        </p:nvSpPr>
        <p:spPr/>
        <p:txBody>
          <a:bodyPr/>
          <a:lstStyle/>
          <a:p>
            <a:r>
              <a:rPr lang="en-GB" smtClean="0"/>
              <a:t>22/01/2015</a:t>
            </a:r>
            <a:endParaRPr lang="en-GB"/>
          </a:p>
        </p:txBody>
      </p:sp>
      <p:sp>
        <p:nvSpPr>
          <p:cNvPr id="8" name="Footer Placeholder 7"/>
          <p:cNvSpPr>
            <a:spLocks noGrp="1"/>
          </p:cNvSpPr>
          <p:nvPr>
            <p:ph type="ftr" sz="quarter" idx="11"/>
          </p:nvPr>
        </p:nvSpPr>
        <p:spPr/>
        <p:txBody>
          <a:bodyPr/>
          <a:lstStyle/>
          <a:p>
            <a:r>
              <a:rPr lang="en-GB" smtClean="0"/>
              <a:t>Naiad 2014</a:t>
            </a:r>
            <a:endParaRPr lang="en-GB"/>
          </a:p>
        </p:txBody>
      </p:sp>
      <p:sp>
        <p:nvSpPr>
          <p:cNvPr id="9" name="Slide Number Placeholder 8"/>
          <p:cNvSpPr>
            <a:spLocks noGrp="1"/>
          </p:cNvSpPr>
          <p:nvPr>
            <p:ph type="sldNum" sz="quarter" idx="12"/>
          </p:nvPr>
        </p:nvSpPr>
        <p:spPr/>
        <p:txBody>
          <a:bodyPr/>
          <a:lstStyle/>
          <a:p>
            <a:fld id="{064F03E2-9759-4E50-A2FF-197C285428FF}" type="slidenum">
              <a:rPr lang="en-GB" smtClean="0"/>
              <a:t>12</a:t>
            </a:fld>
            <a:endParaRPr lang="en-GB"/>
          </a:p>
        </p:txBody>
      </p:sp>
      <p:sp>
        <p:nvSpPr>
          <p:cNvPr id="4" name="TextBox 3"/>
          <p:cNvSpPr txBox="1"/>
          <p:nvPr/>
        </p:nvSpPr>
        <p:spPr>
          <a:xfrm>
            <a:off x="2152650" y="3149600"/>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sv-S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264" y="1310561"/>
            <a:ext cx="5400000" cy="3104762"/>
          </a:xfrm>
          <a:prstGeom prst="rect">
            <a:avLst/>
          </a:prstGeom>
        </p:spPr>
      </p:pic>
      <p:pic>
        <p:nvPicPr>
          <p:cNvPr id="10"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41380" y="3420146"/>
            <a:ext cx="2424039" cy="3586335"/>
          </a:xfrm>
          <a:prstGeom prst="rect">
            <a:avLst/>
          </a:prstGeom>
        </p:spPr>
      </p:pic>
    </p:spTree>
    <p:extLst>
      <p:ext uri="{BB962C8B-B14F-4D97-AF65-F5344CB8AC3E}">
        <p14:creationId xmlns:p14="http://schemas.microsoft.com/office/powerpoint/2010/main" val="3805765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v-SE" dirty="0" smtClean="0"/>
              <a:t>GIMME-2</a:t>
            </a:r>
            <a:endParaRPr lang="sv-SE" dirty="0"/>
          </a:p>
        </p:txBody>
      </p:sp>
      <p:sp>
        <p:nvSpPr>
          <p:cNvPr id="4" name="Content Placeholder 3"/>
          <p:cNvSpPr>
            <a:spLocks noGrp="1"/>
          </p:cNvSpPr>
          <p:nvPr>
            <p:ph sz="half" idx="1"/>
          </p:nvPr>
        </p:nvSpPr>
        <p:spPr/>
        <p:txBody>
          <a:bodyPr/>
          <a:lstStyle/>
          <a:p>
            <a:endParaRPr lang="en-GB" dirty="0" smtClean="0"/>
          </a:p>
          <a:p>
            <a:endParaRPr lang="en-GB" dirty="0"/>
          </a:p>
          <a:p>
            <a:r>
              <a:rPr lang="en-GB" dirty="0" smtClean="0"/>
              <a:t>Dual-core</a:t>
            </a:r>
            <a:endParaRPr lang="en-GB" dirty="0"/>
          </a:p>
          <a:p>
            <a:r>
              <a:rPr lang="en-GB" dirty="0" smtClean="0"/>
              <a:t>FPGA</a:t>
            </a:r>
            <a:endParaRPr lang="en-GB" dirty="0"/>
          </a:p>
          <a:p>
            <a:r>
              <a:rPr lang="en-GB" dirty="0"/>
              <a:t>Peta Linux </a:t>
            </a:r>
            <a:r>
              <a:rPr lang="en-GB" dirty="0" smtClean="0"/>
              <a:t>2014.3</a:t>
            </a:r>
            <a:endParaRPr lang="en-GB" dirty="0"/>
          </a:p>
          <a:p>
            <a:r>
              <a:rPr lang="en-GB" dirty="0"/>
              <a:t>2x 10 megapixel </a:t>
            </a:r>
            <a:r>
              <a:rPr lang="en-GB" dirty="0" smtClean="0"/>
              <a:t>cameras</a:t>
            </a:r>
            <a:endParaRPr lang="en-GB" dirty="0"/>
          </a:p>
        </p:txBody>
      </p:sp>
      <p:pic>
        <p:nvPicPr>
          <p:cNvPr id="8" name="Platshållare för innehåll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274094"/>
            <a:ext cx="5181600" cy="3454400"/>
          </a:xfrm>
        </p:spPr>
      </p:pic>
      <p:sp>
        <p:nvSpPr>
          <p:cNvPr id="3" name="Date Placeholder 2"/>
          <p:cNvSpPr>
            <a:spLocks noGrp="1"/>
          </p:cNvSpPr>
          <p:nvPr>
            <p:ph type="dt" sz="half" idx="10"/>
          </p:nvPr>
        </p:nvSpPr>
        <p:spPr/>
        <p:txBody>
          <a:bodyPr/>
          <a:lstStyle/>
          <a:p>
            <a:r>
              <a:rPr lang="en-GB" smtClean="0"/>
              <a:t>22/01/2015</a:t>
            </a:r>
            <a:endParaRPr lang="en-GB"/>
          </a:p>
        </p:txBody>
      </p:sp>
      <p:sp>
        <p:nvSpPr>
          <p:cNvPr id="6" name="Footer Placeholder 5"/>
          <p:cNvSpPr>
            <a:spLocks noGrp="1"/>
          </p:cNvSpPr>
          <p:nvPr>
            <p:ph type="ftr" sz="quarter" idx="11"/>
          </p:nvPr>
        </p:nvSpPr>
        <p:spPr/>
        <p:txBody>
          <a:bodyPr/>
          <a:lstStyle/>
          <a:p>
            <a:r>
              <a:rPr lang="en-GB" smtClean="0"/>
              <a:t>Naiad 2014</a:t>
            </a:r>
            <a:endParaRPr lang="en-GB"/>
          </a:p>
        </p:txBody>
      </p:sp>
      <p:sp>
        <p:nvSpPr>
          <p:cNvPr id="7" name="Slide Number Placeholder 6"/>
          <p:cNvSpPr>
            <a:spLocks noGrp="1"/>
          </p:cNvSpPr>
          <p:nvPr>
            <p:ph type="sldNum" sz="quarter" idx="12"/>
          </p:nvPr>
        </p:nvSpPr>
        <p:spPr/>
        <p:txBody>
          <a:bodyPr/>
          <a:lstStyle/>
          <a:p>
            <a:fld id="{064F03E2-9759-4E50-A2FF-197C285428FF}" type="slidenum">
              <a:rPr lang="en-GB" smtClean="0"/>
              <a:t>13</a:t>
            </a:fld>
            <a:endParaRPr lang="en-GB"/>
          </a:p>
        </p:txBody>
      </p:sp>
    </p:spTree>
    <p:extLst>
      <p:ext uri="{BB962C8B-B14F-4D97-AF65-F5344CB8AC3E}">
        <p14:creationId xmlns:p14="http://schemas.microsoft.com/office/powerpoint/2010/main" val="3054571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v-SE" dirty="0" smtClean="0"/>
              <a:t>Vision system</a:t>
            </a:r>
            <a:endParaRPr lang="sv-SE" dirty="0"/>
          </a:p>
        </p:txBody>
      </p:sp>
      <p:sp>
        <p:nvSpPr>
          <p:cNvPr id="5" name="Content Placeholder 4"/>
          <p:cNvSpPr>
            <a:spLocks noGrp="1"/>
          </p:cNvSpPr>
          <p:nvPr>
            <p:ph sz="half" idx="1"/>
          </p:nvPr>
        </p:nvSpPr>
        <p:spPr/>
        <p:txBody>
          <a:bodyPr/>
          <a:lstStyle/>
          <a:p>
            <a:endParaRPr lang="en-GB" dirty="0" smtClean="0"/>
          </a:p>
          <a:p>
            <a:endParaRPr lang="en-GB" dirty="0"/>
          </a:p>
          <a:p>
            <a:r>
              <a:rPr lang="en-GB" dirty="0" smtClean="0"/>
              <a:t>Stereo vision</a:t>
            </a:r>
            <a:endParaRPr lang="en-GB" dirty="0"/>
          </a:p>
          <a:p>
            <a:r>
              <a:rPr lang="en-GB" dirty="0" smtClean="0"/>
              <a:t>Filter</a:t>
            </a:r>
            <a:endParaRPr lang="en-GB" dirty="0"/>
          </a:p>
          <a:p>
            <a:r>
              <a:rPr lang="en-GB" dirty="0"/>
              <a:t>Object </a:t>
            </a:r>
            <a:r>
              <a:rPr lang="en-GB" dirty="0" smtClean="0"/>
              <a:t>detection </a:t>
            </a:r>
            <a:r>
              <a:rPr lang="en-GB" dirty="0"/>
              <a:t>and </a:t>
            </a:r>
            <a:r>
              <a:rPr lang="en-GB" dirty="0" smtClean="0"/>
              <a:t>analysis</a:t>
            </a:r>
            <a:endParaRPr lang="en-GB" dirty="0"/>
          </a:p>
          <a:p>
            <a:r>
              <a:rPr lang="en-GB" dirty="0"/>
              <a:t>Mission </a:t>
            </a:r>
            <a:r>
              <a:rPr lang="en-GB" dirty="0" smtClean="0"/>
              <a:t>control support</a:t>
            </a:r>
            <a:endParaRPr lang="en-GB" dirty="0"/>
          </a:p>
          <a:p>
            <a:endParaRPr lang="en-GB" dirty="0"/>
          </a:p>
        </p:txBody>
      </p:sp>
      <p:sp>
        <p:nvSpPr>
          <p:cNvPr id="4" name="Date Placeholder 3"/>
          <p:cNvSpPr>
            <a:spLocks noGrp="1"/>
          </p:cNvSpPr>
          <p:nvPr>
            <p:ph type="dt" sz="half" idx="10"/>
          </p:nvPr>
        </p:nvSpPr>
        <p:spPr/>
        <p:txBody>
          <a:bodyPr/>
          <a:lstStyle/>
          <a:p>
            <a:r>
              <a:rPr lang="en-GB" smtClean="0"/>
              <a:t>22/01/2015</a:t>
            </a:r>
            <a:endParaRPr lang="en-GB"/>
          </a:p>
        </p:txBody>
      </p:sp>
      <p:sp>
        <p:nvSpPr>
          <p:cNvPr id="7" name="Footer Placeholder 6"/>
          <p:cNvSpPr>
            <a:spLocks noGrp="1"/>
          </p:cNvSpPr>
          <p:nvPr>
            <p:ph type="ftr" sz="quarter" idx="11"/>
          </p:nvPr>
        </p:nvSpPr>
        <p:spPr/>
        <p:txBody>
          <a:bodyPr/>
          <a:lstStyle/>
          <a:p>
            <a:r>
              <a:rPr lang="en-GB" smtClean="0"/>
              <a:t>Naiad 2014</a:t>
            </a:r>
            <a:endParaRPr lang="en-GB"/>
          </a:p>
        </p:txBody>
      </p:sp>
      <p:sp>
        <p:nvSpPr>
          <p:cNvPr id="8" name="Slide Number Placeholder 7"/>
          <p:cNvSpPr>
            <a:spLocks noGrp="1"/>
          </p:cNvSpPr>
          <p:nvPr>
            <p:ph type="sldNum" sz="quarter" idx="12"/>
          </p:nvPr>
        </p:nvSpPr>
        <p:spPr/>
        <p:txBody>
          <a:bodyPr/>
          <a:lstStyle/>
          <a:p>
            <a:fld id="{064F03E2-9759-4E50-A2FF-197C285428FF}" type="slidenum">
              <a:rPr lang="en-GB" smtClean="0"/>
              <a:t>14</a:t>
            </a:fld>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444" y="1591130"/>
            <a:ext cx="3129643" cy="3788515"/>
          </a:xfrm>
          <a:prstGeom prst="rect">
            <a:avLst/>
          </a:prstGeom>
        </p:spPr>
      </p:pic>
    </p:spTree>
    <p:extLst>
      <p:ext uri="{BB962C8B-B14F-4D97-AF65-F5344CB8AC3E}">
        <p14:creationId xmlns:p14="http://schemas.microsoft.com/office/powerpoint/2010/main" val="2127191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ctr"/>
            <a:r>
              <a:rPr lang="en-US" dirty="0" smtClean="0"/>
              <a:t>Main hull</a:t>
            </a:r>
            <a:endParaRPr lang="en-US" dirty="0"/>
          </a:p>
        </p:txBody>
      </p:sp>
      <p:pic>
        <p:nvPicPr>
          <p:cNvPr id="8" name="Picture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55389" y="1690690"/>
            <a:ext cx="6281221" cy="3872753"/>
          </a:xfrm>
          <a:prstGeom prst="rect">
            <a:avLst/>
          </a:prstGeom>
        </p:spPr>
      </p:pic>
    </p:spTree>
    <p:extLst>
      <p:ext uri="{BB962C8B-B14F-4D97-AF65-F5344CB8AC3E}">
        <p14:creationId xmlns:p14="http://schemas.microsoft.com/office/powerpoint/2010/main" val="287623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75810" y="1942070"/>
            <a:ext cx="2877240" cy="3799666"/>
          </a:xfrm>
        </p:spPr>
      </p:pic>
      <p:sp>
        <p:nvSpPr>
          <p:cNvPr id="3" name="Title 2"/>
          <p:cNvSpPr>
            <a:spLocks noGrp="1"/>
          </p:cNvSpPr>
          <p:nvPr>
            <p:ph type="title"/>
          </p:nvPr>
        </p:nvSpPr>
        <p:spPr/>
        <p:txBody>
          <a:bodyPr/>
          <a:lstStyle/>
          <a:p>
            <a:pPr algn="ctr"/>
            <a:r>
              <a:rPr lang="en-GB" dirty="0" smtClean="0"/>
              <a:t>Thruster configuration</a:t>
            </a:r>
            <a:endParaRPr lang="en-GB" dirty="0"/>
          </a:p>
        </p:txBody>
      </p:sp>
      <p:sp>
        <p:nvSpPr>
          <p:cNvPr id="6" name="Text Placeholder 5"/>
          <p:cNvSpPr>
            <a:spLocks noGrp="1"/>
          </p:cNvSpPr>
          <p:nvPr>
            <p:ph type="body" idx="1"/>
          </p:nvPr>
        </p:nvSpPr>
        <p:spPr>
          <a:xfrm>
            <a:off x="2475809" y="1681164"/>
            <a:ext cx="3053518" cy="415345"/>
          </a:xfrm>
        </p:spPr>
        <p:txBody>
          <a:bodyPr anchor="t">
            <a:normAutofit fontScale="92500"/>
          </a:bodyPr>
          <a:lstStyle/>
          <a:p>
            <a:r>
              <a:rPr lang="en-GB" dirty="0" smtClean="0"/>
              <a:t>Configuration on Naiad</a:t>
            </a:r>
            <a:endParaRPr lang="en-GB" dirty="0"/>
          </a:p>
        </p:txBody>
      </p:sp>
      <p:sp>
        <p:nvSpPr>
          <p:cNvPr id="8" name="Text Placeholder 7"/>
          <p:cNvSpPr>
            <a:spLocks noGrp="1"/>
          </p:cNvSpPr>
          <p:nvPr>
            <p:ph type="body" sz="quarter" idx="3"/>
          </p:nvPr>
        </p:nvSpPr>
        <p:spPr>
          <a:xfrm>
            <a:off x="6153151" y="1681164"/>
            <a:ext cx="3887391" cy="415345"/>
          </a:xfrm>
        </p:spPr>
        <p:txBody>
          <a:bodyPr anchor="t">
            <a:normAutofit lnSpcReduction="10000"/>
          </a:bodyPr>
          <a:lstStyle/>
          <a:p>
            <a:r>
              <a:rPr lang="en-GB" dirty="0" smtClean="0"/>
              <a:t>Configuration Vasa</a:t>
            </a:r>
            <a:endParaRPr lang="en-GB" dirty="0"/>
          </a:p>
        </p:txBody>
      </p:sp>
      <p:pic>
        <p:nvPicPr>
          <p:cNvPr id="11" name="Content Placeholder 10"/>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755450" y="2326984"/>
            <a:ext cx="4368628" cy="3066440"/>
          </a:xfrm>
        </p:spPr>
      </p:pic>
      <p:sp>
        <p:nvSpPr>
          <p:cNvPr id="2" name="Date Placeholder 1"/>
          <p:cNvSpPr>
            <a:spLocks noGrp="1"/>
          </p:cNvSpPr>
          <p:nvPr>
            <p:ph type="dt" sz="half" idx="10"/>
          </p:nvPr>
        </p:nvSpPr>
        <p:spPr/>
        <p:txBody>
          <a:bodyPr/>
          <a:lstStyle/>
          <a:p>
            <a:r>
              <a:rPr lang="en-GB" smtClean="0"/>
              <a:t>22/01/2015</a:t>
            </a:r>
            <a:endParaRPr lang="en-GB"/>
          </a:p>
        </p:txBody>
      </p:sp>
      <p:sp>
        <p:nvSpPr>
          <p:cNvPr id="4" name="Footer Placeholder 3"/>
          <p:cNvSpPr>
            <a:spLocks noGrp="1"/>
          </p:cNvSpPr>
          <p:nvPr>
            <p:ph type="ftr" sz="quarter" idx="11"/>
          </p:nvPr>
        </p:nvSpPr>
        <p:spPr/>
        <p:txBody>
          <a:bodyPr/>
          <a:lstStyle/>
          <a:p>
            <a:r>
              <a:rPr lang="en-GB" smtClean="0"/>
              <a:t>Naiad 2014</a:t>
            </a:r>
            <a:endParaRPr lang="en-GB"/>
          </a:p>
        </p:txBody>
      </p:sp>
      <p:sp>
        <p:nvSpPr>
          <p:cNvPr id="5" name="Slide Number Placeholder 4"/>
          <p:cNvSpPr>
            <a:spLocks noGrp="1"/>
          </p:cNvSpPr>
          <p:nvPr>
            <p:ph type="sldNum" sz="quarter" idx="12"/>
          </p:nvPr>
        </p:nvSpPr>
        <p:spPr/>
        <p:txBody>
          <a:bodyPr/>
          <a:lstStyle/>
          <a:p>
            <a:fld id="{064F03E2-9759-4E50-A2FF-197C285428FF}" type="slidenum">
              <a:rPr lang="en-GB" smtClean="0"/>
              <a:t>3</a:t>
            </a:fld>
            <a:endParaRPr lang="en-GB"/>
          </a:p>
        </p:txBody>
      </p:sp>
    </p:spTree>
    <p:extLst>
      <p:ext uri="{BB962C8B-B14F-4D97-AF65-F5344CB8AC3E}">
        <p14:creationId xmlns:p14="http://schemas.microsoft.com/office/powerpoint/2010/main" val="4203744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Wings</a:t>
            </a:r>
            <a:endParaRPr lang="en-GB" dirty="0"/>
          </a:p>
        </p:txBody>
      </p:sp>
      <p:sp>
        <p:nvSpPr>
          <p:cNvPr id="7" name="Content Placeholder 6"/>
          <p:cNvSpPr>
            <a:spLocks noGrp="1"/>
          </p:cNvSpPr>
          <p:nvPr>
            <p:ph sz="half" idx="1"/>
          </p:nvPr>
        </p:nvSpPr>
        <p:spPr/>
        <p:txBody>
          <a:bodyPr/>
          <a:lstStyle/>
          <a:p>
            <a:endParaRPr lang="en-GB" dirty="0" smtClean="0"/>
          </a:p>
          <a:p>
            <a:endParaRPr lang="en-GB" dirty="0"/>
          </a:p>
          <a:p>
            <a:r>
              <a:rPr lang="en-GB" dirty="0" smtClean="0"/>
              <a:t>Design </a:t>
            </a:r>
            <a:r>
              <a:rPr lang="en-GB" dirty="0" smtClean="0"/>
              <a:t>Feature</a:t>
            </a:r>
          </a:p>
          <a:p>
            <a:pPr lvl="1"/>
            <a:r>
              <a:rPr lang="en-GB" dirty="0" smtClean="0"/>
              <a:t>Helps with hydrodynamics</a:t>
            </a:r>
            <a:endParaRPr lang="en-GB" dirty="0" smtClean="0"/>
          </a:p>
          <a:p>
            <a:pPr lvl="1"/>
            <a:r>
              <a:rPr lang="en-GB" dirty="0" smtClean="0"/>
              <a:t>3D printed</a:t>
            </a:r>
          </a:p>
          <a:p>
            <a:r>
              <a:rPr lang="en-GB" dirty="0" smtClean="0"/>
              <a:t>LEDs</a:t>
            </a:r>
          </a:p>
          <a:p>
            <a:r>
              <a:rPr lang="en-GB" dirty="0" smtClean="0"/>
              <a:t>Hydrophones</a:t>
            </a:r>
          </a:p>
          <a:p>
            <a:endParaRPr lang="en-GB" dirty="0"/>
          </a:p>
        </p:txBody>
      </p:sp>
      <p:sp>
        <p:nvSpPr>
          <p:cNvPr id="3" name="Date Placeholder 2"/>
          <p:cNvSpPr>
            <a:spLocks noGrp="1"/>
          </p:cNvSpPr>
          <p:nvPr>
            <p:ph type="dt" sz="half" idx="10"/>
          </p:nvPr>
        </p:nvSpPr>
        <p:spPr/>
        <p:txBody>
          <a:bodyPr/>
          <a:lstStyle/>
          <a:p>
            <a:r>
              <a:rPr lang="en-GB" smtClean="0"/>
              <a:t>22/01/2015</a:t>
            </a:r>
            <a:endParaRPr lang="en-GB"/>
          </a:p>
        </p:txBody>
      </p:sp>
      <p:sp>
        <p:nvSpPr>
          <p:cNvPr id="4" name="Footer Placeholder 3"/>
          <p:cNvSpPr>
            <a:spLocks noGrp="1"/>
          </p:cNvSpPr>
          <p:nvPr>
            <p:ph type="ftr" sz="quarter" idx="11"/>
          </p:nvPr>
        </p:nvSpPr>
        <p:spPr/>
        <p:txBody>
          <a:bodyPr/>
          <a:lstStyle/>
          <a:p>
            <a:r>
              <a:rPr lang="en-GB" smtClean="0"/>
              <a:t>Naiad 2014</a:t>
            </a:r>
            <a:endParaRPr lang="en-GB"/>
          </a:p>
        </p:txBody>
      </p:sp>
      <p:sp>
        <p:nvSpPr>
          <p:cNvPr id="5" name="Slide Number Placeholder 4"/>
          <p:cNvSpPr>
            <a:spLocks noGrp="1"/>
          </p:cNvSpPr>
          <p:nvPr>
            <p:ph type="sldNum" sz="quarter" idx="12"/>
          </p:nvPr>
        </p:nvSpPr>
        <p:spPr/>
        <p:txBody>
          <a:bodyPr/>
          <a:lstStyle/>
          <a:p>
            <a:fld id="{064F03E2-9759-4E50-A2FF-197C285428FF}" type="slidenum">
              <a:rPr lang="en-GB" smtClean="0"/>
              <a:t>4</a:t>
            </a:fld>
            <a:endParaRPr lang="en-GB"/>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2701" t="8701" r="13912" b="8152"/>
          <a:stretch/>
        </p:blipFill>
        <p:spPr>
          <a:xfrm>
            <a:off x="5715000" y="1384300"/>
            <a:ext cx="4152900" cy="4092053"/>
          </a:xfrm>
          <a:prstGeom prst="rect">
            <a:avLst/>
          </a:prstGeom>
        </p:spPr>
      </p:pic>
    </p:spTree>
    <p:extLst>
      <p:ext uri="{BB962C8B-B14F-4D97-AF65-F5344CB8AC3E}">
        <p14:creationId xmlns:p14="http://schemas.microsoft.com/office/powerpoint/2010/main" val="1686736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Front </a:t>
            </a:r>
            <a:r>
              <a:rPr lang="en-GB" dirty="0"/>
              <a:t>t</a:t>
            </a:r>
            <a:r>
              <a:rPr lang="en-GB" dirty="0" smtClean="0"/>
              <a:t>ool plate</a:t>
            </a:r>
            <a:endParaRPr lang="en-GB" dirty="0"/>
          </a:p>
        </p:txBody>
      </p:sp>
      <p:sp>
        <p:nvSpPr>
          <p:cNvPr id="3" name="Content Placeholder 2"/>
          <p:cNvSpPr>
            <a:spLocks noGrp="1"/>
          </p:cNvSpPr>
          <p:nvPr>
            <p:ph sz="half" idx="1"/>
          </p:nvPr>
        </p:nvSpPr>
        <p:spPr/>
        <p:txBody>
          <a:bodyPr/>
          <a:lstStyle/>
          <a:p>
            <a:endParaRPr lang="en-GB" dirty="0" smtClean="0"/>
          </a:p>
          <a:p>
            <a:endParaRPr lang="en-GB" dirty="0"/>
          </a:p>
          <a:p>
            <a:r>
              <a:rPr lang="en-GB" dirty="0" smtClean="0"/>
              <a:t>Headlights</a:t>
            </a:r>
          </a:p>
          <a:p>
            <a:r>
              <a:rPr lang="en-GB" dirty="0" smtClean="0"/>
              <a:t>Sonar</a:t>
            </a:r>
          </a:p>
          <a:p>
            <a:r>
              <a:rPr lang="en-GB" dirty="0" smtClean="0"/>
              <a:t>Torpedoes</a:t>
            </a:r>
            <a:endParaRPr lang="en-GB" dirty="0"/>
          </a:p>
        </p:txBody>
      </p:sp>
      <p:pic>
        <p:nvPicPr>
          <p:cNvPr id="5" name="Content Placeholder 4"/>
          <p:cNvPicPr>
            <a:picLocks noGrp="1" noChangeAspect="1"/>
          </p:cNvPicPr>
          <p:nvPr>
            <p:ph sz="half" idx="2"/>
          </p:nvPr>
        </p:nvPicPr>
        <p:blipFill>
          <a:blip r:embed="rId3" cstate="print">
            <a:extLst>
              <a:ext uri="{BEBA8EAE-BF5A-486C-A8C5-ECC9F3942E4B}">
                <a14:imgProps xmlns:a14="http://schemas.microsoft.com/office/drawing/2010/main">
                  <a14:imgLayer r:embed="rId4">
                    <a14:imgEffect>
                      <a14:backgroundRemoval t="9117" b="89744" l="749" r="97968">
                        <a14:foregroundMark x1="64385" y1="37037" x2="68235" y2="44160"/>
                        <a14:foregroundMark x1="67273" y1="52422" x2="81818" y2="54701"/>
                        <a14:foregroundMark x1="22460" y1="55556" x2="36471" y2="55556"/>
                        <a14:foregroundMark x1="6631" y1="67521" x2="9198" y2="70370"/>
                        <a14:foregroundMark x1="9198" y1="69516" x2="11658" y2="68091"/>
                        <a14:foregroundMark x1="34866" y1="68091" x2="38396" y2="72080"/>
                        <a14:foregroundMark x1="38503" y1="71225" x2="42460" y2="67521"/>
                        <a14:foregroundMark x1="13583" y1="69516" x2="15615" y2="69801"/>
                        <a14:backgroundMark x1="13369" y1="80627" x2="38075" y2="80627"/>
                        <a14:backgroundMark x1="10160" y1="74359" x2="37219" y2="74929"/>
                      </a14:backgroundRemoval>
                    </a14:imgEffect>
                  </a14:imgLayer>
                </a14:imgProps>
              </a:ext>
              <a:ext uri="{28A0092B-C50C-407E-A947-70E740481C1C}">
                <a14:useLocalDpi xmlns:a14="http://schemas.microsoft.com/office/drawing/2010/main" val="0"/>
              </a:ext>
            </a:extLst>
          </a:blip>
          <a:stretch>
            <a:fillRect/>
          </a:stretch>
        </p:blipFill>
        <p:spPr>
          <a:xfrm>
            <a:off x="4727664" y="2220687"/>
            <a:ext cx="5633904" cy="2116182"/>
          </a:xfrm>
        </p:spPr>
      </p:pic>
      <p:sp>
        <p:nvSpPr>
          <p:cNvPr id="4" name="Date Placeholder 3"/>
          <p:cNvSpPr>
            <a:spLocks noGrp="1"/>
          </p:cNvSpPr>
          <p:nvPr>
            <p:ph type="dt" sz="half" idx="10"/>
          </p:nvPr>
        </p:nvSpPr>
        <p:spPr/>
        <p:txBody>
          <a:bodyPr/>
          <a:lstStyle/>
          <a:p>
            <a:r>
              <a:rPr lang="en-GB" smtClean="0"/>
              <a:t>22/01/2015</a:t>
            </a:r>
            <a:endParaRPr lang="en-GB"/>
          </a:p>
        </p:txBody>
      </p:sp>
      <p:sp>
        <p:nvSpPr>
          <p:cNvPr id="6" name="Footer Placeholder 5"/>
          <p:cNvSpPr>
            <a:spLocks noGrp="1"/>
          </p:cNvSpPr>
          <p:nvPr>
            <p:ph type="ftr" sz="quarter" idx="11"/>
          </p:nvPr>
        </p:nvSpPr>
        <p:spPr/>
        <p:txBody>
          <a:bodyPr/>
          <a:lstStyle/>
          <a:p>
            <a:r>
              <a:rPr lang="en-GB" smtClean="0"/>
              <a:t>Naiad 2014</a:t>
            </a:r>
            <a:endParaRPr lang="en-GB"/>
          </a:p>
        </p:txBody>
      </p:sp>
      <p:sp>
        <p:nvSpPr>
          <p:cNvPr id="7" name="Slide Number Placeholder 6"/>
          <p:cNvSpPr>
            <a:spLocks noGrp="1"/>
          </p:cNvSpPr>
          <p:nvPr>
            <p:ph type="sldNum" sz="quarter" idx="12"/>
          </p:nvPr>
        </p:nvSpPr>
        <p:spPr/>
        <p:txBody>
          <a:bodyPr/>
          <a:lstStyle/>
          <a:p>
            <a:fld id="{064F03E2-9759-4E50-A2FF-197C285428FF}" type="slidenum">
              <a:rPr lang="en-GB" smtClean="0"/>
              <a:t>5</a:t>
            </a:fld>
            <a:endParaRPr lang="en-GB"/>
          </a:p>
        </p:txBody>
      </p:sp>
    </p:spTree>
    <p:extLst>
      <p:ext uri="{BB962C8B-B14F-4D97-AF65-F5344CB8AC3E}">
        <p14:creationId xmlns:p14="http://schemas.microsoft.com/office/powerpoint/2010/main" val="1193689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err="1" smtClean="0"/>
              <a:t>Toolplate</a:t>
            </a:r>
            <a:endParaRPr lang="en-GB" dirty="0"/>
          </a:p>
        </p:txBody>
      </p:sp>
      <p:sp>
        <p:nvSpPr>
          <p:cNvPr id="3" name="Content Placeholder 2"/>
          <p:cNvSpPr>
            <a:spLocks noGrp="1"/>
          </p:cNvSpPr>
          <p:nvPr>
            <p:ph sz="half" idx="1"/>
          </p:nvPr>
        </p:nvSpPr>
        <p:spPr/>
        <p:txBody>
          <a:bodyPr/>
          <a:lstStyle/>
          <a:p>
            <a:endParaRPr lang="en-GB" dirty="0" smtClean="0"/>
          </a:p>
          <a:p>
            <a:endParaRPr lang="en-GB" dirty="0"/>
          </a:p>
          <a:p>
            <a:r>
              <a:rPr lang="en-GB" dirty="0" smtClean="0"/>
              <a:t>Pneumatics</a:t>
            </a:r>
          </a:p>
          <a:p>
            <a:r>
              <a:rPr lang="en-GB" dirty="0" smtClean="0"/>
              <a:t>Sensors</a:t>
            </a:r>
          </a:p>
          <a:p>
            <a:r>
              <a:rPr lang="en-GB" dirty="0" smtClean="0"/>
              <a:t>Markers</a:t>
            </a:r>
          </a:p>
          <a:p>
            <a:r>
              <a:rPr lang="en-GB" dirty="0" smtClean="0"/>
              <a:t>Gripper</a:t>
            </a:r>
          </a:p>
          <a:p>
            <a:endParaRPr lang="en-GB" dirty="0"/>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5560" t="31865" r="25280" b="21160"/>
          <a:stretch/>
        </p:blipFill>
        <p:spPr>
          <a:xfrm>
            <a:off x="5138058" y="2725783"/>
            <a:ext cx="4702627" cy="1959428"/>
          </a:xfrm>
        </p:spPr>
      </p:pic>
      <p:sp>
        <p:nvSpPr>
          <p:cNvPr id="4" name="Date Placeholder 3"/>
          <p:cNvSpPr>
            <a:spLocks noGrp="1"/>
          </p:cNvSpPr>
          <p:nvPr>
            <p:ph type="dt" sz="half" idx="10"/>
          </p:nvPr>
        </p:nvSpPr>
        <p:spPr/>
        <p:txBody>
          <a:bodyPr/>
          <a:lstStyle/>
          <a:p>
            <a:r>
              <a:rPr lang="en-GB" smtClean="0"/>
              <a:t>22/01/2015</a:t>
            </a:r>
            <a:endParaRPr lang="en-GB"/>
          </a:p>
        </p:txBody>
      </p:sp>
      <p:sp>
        <p:nvSpPr>
          <p:cNvPr id="6" name="Footer Placeholder 5"/>
          <p:cNvSpPr>
            <a:spLocks noGrp="1"/>
          </p:cNvSpPr>
          <p:nvPr>
            <p:ph type="ftr" sz="quarter" idx="11"/>
          </p:nvPr>
        </p:nvSpPr>
        <p:spPr/>
        <p:txBody>
          <a:bodyPr/>
          <a:lstStyle/>
          <a:p>
            <a:r>
              <a:rPr lang="en-GB" smtClean="0"/>
              <a:t>Naiad 2014</a:t>
            </a:r>
            <a:endParaRPr lang="en-GB"/>
          </a:p>
        </p:txBody>
      </p:sp>
      <p:sp>
        <p:nvSpPr>
          <p:cNvPr id="7" name="Slide Number Placeholder 6"/>
          <p:cNvSpPr>
            <a:spLocks noGrp="1"/>
          </p:cNvSpPr>
          <p:nvPr>
            <p:ph type="sldNum" sz="quarter" idx="12"/>
          </p:nvPr>
        </p:nvSpPr>
        <p:spPr/>
        <p:txBody>
          <a:bodyPr/>
          <a:lstStyle/>
          <a:p>
            <a:fld id="{064F03E2-9759-4E50-A2FF-197C285428FF}" type="slidenum">
              <a:rPr lang="en-GB" smtClean="0"/>
              <a:t>6</a:t>
            </a:fld>
            <a:endParaRPr lang="en-GB"/>
          </a:p>
        </p:txBody>
      </p:sp>
    </p:spTree>
    <p:extLst>
      <p:ext uri="{BB962C8B-B14F-4D97-AF65-F5344CB8AC3E}">
        <p14:creationId xmlns:p14="http://schemas.microsoft.com/office/powerpoint/2010/main" val="874241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Power Supply Unit</a:t>
            </a:r>
            <a:endParaRPr lang="en-GB" dirty="0"/>
          </a:p>
        </p:txBody>
      </p:sp>
      <p:sp>
        <p:nvSpPr>
          <p:cNvPr id="4" name="Content Placeholder 3"/>
          <p:cNvSpPr>
            <a:spLocks noGrp="1"/>
          </p:cNvSpPr>
          <p:nvPr>
            <p:ph sz="half" idx="1"/>
          </p:nvPr>
        </p:nvSpPr>
        <p:spPr/>
        <p:txBody>
          <a:bodyPr anchor="ctr"/>
          <a:lstStyle/>
          <a:p>
            <a:r>
              <a:rPr lang="en-GB" dirty="0" smtClean="0"/>
              <a:t>Custom made</a:t>
            </a:r>
          </a:p>
          <a:p>
            <a:r>
              <a:rPr lang="en-GB" dirty="0" smtClean="0"/>
              <a:t>Controls power to thrusters and all electronics</a:t>
            </a:r>
          </a:p>
          <a:p>
            <a:r>
              <a:rPr lang="en-GB" dirty="0" smtClean="0"/>
              <a:t>100 % hardware kill-switch</a:t>
            </a:r>
          </a:p>
          <a:p>
            <a:endParaRPr lang="en-GB" dirty="0" smtClean="0"/>
          </a:p>
        </p:txBody>
      </p:sp>
      <p:pic>
        <p:nvPicPr>
          <p:cNvPr id="7" name="Content Placeholder 6"/>
          <p:cNvPicPr>
            <a:picLocks noGrp="1" noChangeAspect="1"/>
          </p:cNvPicPr>
          <p:nvPr>
            <p:ph sz="half" idx="2"/>
          </p:nvPr>
        </p:nvPicPr>
        <p:blipFill rotWithShape="1">
          <a:blip r:embed="rId3" cstate="print">
            <a:extLst>
              <a:ext uri="{BEBA8EAE-BF5A-486C-A8C5-ECC9F3942E4B}">
                <a14:imgProps xmlns:a14="http://schemas.microsoft.com/office/drawing/2010/main">
                  <a14:imgLayer r:embed="rId4">
                    <a14:imgEffect>
                      <a14:backgroundRemoval t="11557" b="100000" l="535" r="100000"/>
                    </a14:imgEffect>
                  </a14:imgLayer>
                </a14:imgProps>
              </a:ext>
              <a:ext uri="{28A0092B-C50C-407E-A947-70E740481C1C}">
                <a14:useLocalDpi xmlns:a14="http://schemas.microsoft.com/office/drawing/2010/main" val="0"/>
              </a:ext>
            </a:extLst>
          </a:blip>
          <a:srcRect t="10141"/>
          <a:stretch/>
        </p:blipFill>
        <p:spPr>
          <a:xfrm>
            <a:off x="5972175" y="2324100"/>
            <a:ext cx="3886200" cy="2328069"/>
          </a:xfrm>
        </p:spPr>
      </p:pic>
      <p:sp>
        <p:nvSpPr>
          <p:cNvPr id="5" name="Footer Placeholder 4"/>
          <p:cNvSpPr>
            <a:spLocks noGrp="1"/>
          </p:cNvSpPr>
          <p:nvPr>
            <p:ph type="ftr" sz="quarter" idx="11"/>
          </p:nvPr>
        </p:nvSpPr>
        <p:spPr/>
        <p:txBody>
          <a:bodyPr/>
          <a:lstStyle/>
          <a:p>
            <a:r>
              <a:rPr lang="en-GB" smtClean="0"/>
              <a:t>Naiad 2014</a:t>
            </a:r>
            <a:endParaRPr lang="en-GB"/>
          </a:p>
        </p:txBody>
      </p:sp>
      <p:sp>
        <p:nvSpPr>
          <p:cNvPr id="3" name="Slide Number Placeholder 2"/>
          <p:cNvSpPr>
            <a:spLocks noGrp="1"/>
          </p:cNvSpPr>
          <p:nvPr>
            <p:ph type="sldNum" sz="quarter" idx="12"/>
          </p:nvPr>
        </p:nvSpPr>
        <p:spPr/>
        <p:txBody>
          <a:bodyPr/>
          <a:lstStyle/>
          <a:p>
            <a:fld id="{AC1AD7C6-A244-46A3-99B5-5F4BA05971B2}" type="slidenum">
              <a:rPr lang="en-GB" smtClean="0"/>
              <a:t>7</a:t>
            </a:fld>
            <a:endParaRPr lang="en-GB"/>
          </a:p>
        </p:txBody>
      </p:sp>
      <p:sp>
        <p:nvSpPr>
          <p:cNvPr id="6" name="Date Placeholder 5"/>
          <p:cNvSpPr>
            <a:spLocks noGrp="1"/>
          </p:cNvSpPr>
          <p:nvPr>
            <p:ph type="dt" sz="half" idx="10"/>
          </p:nvPr>
        </p:nvSpPr>
        <p:spPr/>
        <p:txBody>
          <a:bodyPr/>
          <a:lstStyle/>
          <a:p>
            <a:r>
              <a:rPr lang="en-GB" smtClean="0"/>
              <a:t>22/01/2015</a:t>
            </a:r>
            <a:endParaRPr lang="en-GB"/>
          </a:p>
        </p:txBody>
      </p:sp>
    </p:spTree>
    <p:extLst>
      <p:ext uri="{BB962C8B-B14F-4D97-AF65-F5344CB8AC3E}">
        <p14:creationId xmlns:p14="http://schemas.microsoft.com/office/powerpoint/2010/main" val="2206606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CAN-cards</a:t>
            </a:r>
            <a:endParaRPr lang="en-GB" dirty="0"/>
          </a:p>
        </p:txBody>
      </p:sp>
      <p:sp>
        <p:nvSpPr>
          <p:cNvPr id="5" name="Content Placeholder 4"/>
          <p:cNvSpPr>
            <a:spLocks noGrp="1"/>
          </p:cNvSpPr>
          <p:nvPr>
            <p:ph sz="half" idx="1"/>
          </p:nvPr>
        </p:nvSpPr>
        <p:spPr/>
        <p:txBody>
          <a:bodyPr/>
          <a:lstStyle/>
          <a:p>
            <a:r>
              <a:rPr lang="en-GB" dirty="0" smtClean="0"/>
              <a:t>Generic CAN-cards with shields</a:t>
            </a:r>
          </a:p>
          <a:p>
            <a:pPr lvl="1"/>
            <a:r>
              <a:rPr lang="en-GB" dirty="0"/>
              <a:t>Thruster</a:t>
            </a:r>
          </a:p>
          <a:p>
            <a:pPr lvl="1"/>
            <a:r>
              <a:rPr lang="en-GB" dirty="0"/>
              <a:t>INS Board</a:t>
            </a:r>
          </a:p>
          <a:p>
            <a:pPr lvl="1"/>
            <a:r>
              <a:rPr lang="en-GB" dirty="0"/>
              <a:t>Sensor card</a:t>
            </a:r>
          </a:p>
          <a:p>
            <a:pPr lvl="1"/>
            <a:r>
              <a:rPr lang="en-GB" dirty="0"/>
              <a:t>LED</a:t>
            </a:r>
          </a:p>
          <a:p>
            <a:pPr lvl="1"/>
            <a:r>
              <a:rPr lang="en-GB" dirty="0" smtClean="0"/>
              <a:t>Hydrophone</a:t>
            </a:r>
            <a:endParaRPr lang="en-GB" dirty="0" smtClean="0"/>
          </a:p>
          <a:p>
            <a:r>
              <a:rPr lang="en-GB" dirty="0" smtClean="0"/>
              <a:t>Stacked</a:t>
            </a:r>
            <a:endParaRPr lang="en-GB" dirty="0">
              <a:solidFill>
                <a:schemeClr val="bg1">
                  <a:lumMod val="65000"/>
                </a:schemeClr>
              </a:solidFill>
            </a:endParaRPr>
          </a:p>
          <a:p>
            <a:pPr marL="0" indent="0">
              <a:buNone/>
            </a:pPr>
            <a:endParaRPr lang="en-GB"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16200000">
            <a:off x="6372949" y="322122"/>
            <a:ext cx="2707121" cy="4118692"/>
          </a:xfrm>
        </p:spPr>
      </p:pic>
      <p:sp>
        <p:nvSpPr>
          <p:cNvPr id="6" name="Date Placeholder 5"/>
          <p:cNvSpPr>
            <a:spLocks noGrp="1"/>
          </p:cNvSpPr>
          <p:nvPr>
            <p:ph type="dt" sz="half" idx="10"/>
          </p:nvPr>
        </p:nvSpPr>
        <p:spPr/>
        <p:txBody>
          <a:bodyPr/>
          <a:lstStyle/>
          <a:p>
            <a:r>
              <a:rPr lang="en-GB" smtClean="0"/>
              <a:t>22/01/2015</a:t>
            </a:r>
            <a:endParaRPr lang="en-GB"/>
          </a:p>
        </p:txBody>
      </p:sp>
      <p:sp>
        <p:nvSpPr>
          <p:cNvPr id="4" name="Footer Placeholder 3"/>
          <p:cNvSpPr>
            <a:spLocks noGrp="1"/>
          </p:cNvSpPr>
          <p:nvPr>
            <p:ph type="ftr" sz="quarter" idx="11"/>
          </p:nvPr>
        </p:nvSpPr>
        <p:spPr/>
        <p:txBody>
          <a:bodyPr/>
          <a:lstStyle/>
          <a:p>
            <a:r>
              <a:rPr lang="en-GB" smtClean="0"/>
              <a:t>Naiad 2014</a:t>
            </a:r>
            <a:endParaRPr lang="en-GB"/>
          </a:p>
        </p:txBody>
      </p:sp>
      <p:sp>
        <p:nvSpPr>
          <p:cNvPr id="3" name="Slide Number Placeholder 2"/>
          <p:cNvSpPr>
            <a:spLocks noGrp="1"/>
          </p:cNvSpPr>
          <p:nvPr>
            <p:ph type="sldNum" sz="quarter" idx="12"/>
          </p:nvPr>
        </p:nvSpPr>
        <p:spPr/>
        <p:txBody>
          <a:bodyPr/>
          <a:lstStyle/>
          <a:p>
            <a:fld id="{AC1AD7C6-A244-46A3-99B5-5F4BA05971B2}" type="slidenum">
              <a:rPr lang="en-GB" smtClean="0"/>
              <a:t>8</a:t>
            </a:fld>
            <a:endParaRPr lang="en-GB"/>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152" b="93879" l="0" r="100000">
                        <a14:foregroundMark x1="75931" y1="78000" x2="99312" y2="80545"/>
                        <a14:foregroundMark x1="78625" y1="76000" x2="99427" y2="78848"/>
                        <a14:foregroundMark x1="90487" y1="77030" x2="99943" y2="77576"/>
                        <a14:foregroundMark x1="4871" y1="83152" x2="57" y2="80303"/>
                        <a14:foregroundMark x1="4756" y1="80303" x2="57" y2="76121"/>
                      </a14:backgroundRemoval>
                    </a14:imgEffect>
                  </a14:imgLayer>
                </a14:imgProps>
              </a:ext>
              <a:ext uri="{28A0092B-C50C-407E-A947-70E740481C1C}">
                <a14:useLocalDpi xmlns:a14="http://schemas.microsoft.com/office/drawing/2010/main" val="0"/>
              </a:ext>
            </a:extLst>
          </a:blip>
          <a:srcRect r="13650"/>
          <a:stretch/>
        </p:blipFill>
        <p:spPr>
          <a:xfrm>
            <a:off x="5961269" y="3341877"/>
            <a:ext cx="2348173" cy="2572534"/>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94527"/>
                    </a14:imgEffect>
                  </a14:imgLayer>
                </a14:imgProps>
              </a:ext>
              <a:ext uri="{28A0092B-C50C-407E-A947-70E740481C1C}">
                <a14:useLocalDpi xmlns:a14="http://schemas.microsoft.com/office/drawing/2010/main" val="0"/>
              </a:ext>
            </a:extLst>
          </a:blip>
          <a:stretch>
            <a:fillRect/>
          </a:stretch>
        </p:blipFill>
        <p:spPr>
          <a:xfrm>
            <a:off x="8562937" y="3426422"/>
            <a:ext cx="895427" cy="2186165"/>
          </a:xfrm>
          <a:prstGeom prst="rect">
            <a:avLst/>
          </a:prstGeom>
        </p:spPr>
      </p:pic>
    </p:spTree>
    <p:extLst>
      <p:ext uri="{BB962C8B-B14F-4D97-AF65-F5344CB8AC3E}">
        <p14:creationId xmlns:p14="http://schemas.microsoft.com/office/powerpoint/2010/main" val="2361503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Hydrophones</a:t>
            </a:r>
            <a:endParaRPr lang="en-GB" dirty="0"/>
          </a:p>
        </p:txBody>
      </p:sp>
      <p:sp>
        <p:nvSpPr>
          <p:cNvPr id="5" name="Content Placeholder 4"/>
          <p:cNvSpPr>
            <a:spLocks noGrp="1"/>
          </p:cNvSpPr>
          <p:nvPr>
            <p:ph sz="half" idx="1"/>
          </p:nvPr>
        </p:nvSpPr>
        <p:spPr/>
        <p:txBody>
          <a:bodyPr anchor="ctr"/>
          <a:lstStyle/>
          <a:p>
            <a:pPr marL="0" indent="0">
              <a:buNone/>
            </a:pPr>
            <a:endParaRPr lang="en-GB" dirty="0" smtClean="0"/>
          </a:p>
          <a:p>
            <a:r>
              <a:rPr lang="en-GB" dirty="0" smtClean="0"/>
              <a:t>Lars – board</a:t>
            </a:r>
          </a:p>
          <a:p>
            <a:r>
              <a:rPr lang="en-GB" dirty="0" smtClean="0"/>
              <a:t>Custom made boards</a:t>
            </a:r>
          </a:p>
          <a:p>
            <a:pPr lvl="1"/>
            <a:endParaRPr lang="en-GB" dirty="0"/>
          </a:p>
          <a:p>
            <a:endParaRPr lang="en-GB" dirty="0"/>
          </a:p>
        </p:txBody>
      </p:sp>
      <p:pic>
        <p:nvPicPr>
          <p:cNvPr id="3" name="Content Placeholder 2"/>
          <p:cNvPicPr>
            <a:picLocks noGrp="1" noChangeAspect="1"/>
          </p:cNvPicPr>
          <p:nvPr>
            <p:ph sz="half" idx="2"/>
          </p:nvPr>
        </p:nvPicPr>
        <p:blipFill rotWithShape="1">
          <a:blip r:embed="rId3" cstate="print">
            <a:extLst>
              <a:ext uri="{BEBA8EAE-BF5A-486C-A8C5-ECC9F3942E4B}">
                <a14:imgProps xmlns:a14="http://schemas.microsoft.com/office/drawing/2010/main">
                  <a14:imgLayer r:embed="rId4">
                    <a14:imgEffect>
                      <a14:backgroundRemoval t="45291" b="93921" l="5434" r="48909">
                        <a14:foregroundMark x1="29667" y1="66905" x2="21417" y2="66369"/>
                      </a14:backgroundRemoval>
                    </a14:imgEffect>
                  </a14:imgLayer>
                </a14:imgProps>
              </a:ext>
              <a:ext uri="{28A0092B-C50C-407E-A947-70E740481C1C}">
                <a14:useLocalDpi xmlns:a14="http://schemas.microsoft.com/office/drawing/2010/main" val="0"/>
              </a:ext>
            </a:extLst>
          </a:blip>
          <a:srcRect t="39212" r="45657"/>
          <a:stretch/>
        </p:blipFill>
        <p:spPr>
          <a:xfrm>
            <a:off x="5832865" y="1296668"/>
            <a:ext cx="3784257" cy="1971921"/>
          </a:xfrm>
        </p:spPr>
      </p:pic>
      <p:sp>
        <p:nvSpPr>
          <p:cNvPr id="7" name="Date Placeholder 6"/>
          <p:cNvSpPr>
            <a:spLocks noGrp="1"/>
          </p:cNvSpPr>
          <p:nvPr>
            <p:ph type="dt" sz="half" idx="10"/>
          </p:nvPr>
        </p:nvSpPr>
        <p:spPr/>
        <p:txBody>
          <a:bodyPr/>
          <a:lstStyle/>
          <a:p>
            <a:r>
              <a:rPr lang="en-GB" smtClean="0"/>
              <a:t>22/01/2015</a:t>
            </a:r>
            <a:endParaRPr lang="en-GB"/>
          </a:p>
        </p:txBody>
      </p:sp>
      <p:sp>
        <p:nvSpPr>
          <p:cNvPr id="8" name="Footer Placeholder 7"/>
          <p:cNvSpPr>
            <a:spLocks noGrp="1"/>
          </p:cNvSpPr>
          <p:nvPr>
            <p:ph type="ftr" sz="quarter" idx="11"/>
          </p:nvPr>
        </p:nvSpPr>
        <p:spPr/>
        <p:txBody>
          <a:bodyPr/>
          <a:lstStyle/>
          <a:p>
            <a:r>
              <a:rPr lang="en-GB" smtClean="0"/>
              <a:t>Naiad 2014</a:t>
            </a:r>
          </a:p>
        </p:txBody>
      </p:sp>
      <p:sp>
        <p:nvSpPr>
          <p:cNvPr id="4" name="Slide Number Placeholder 3"/>
          <p:cNvSpPr>
            <a:spLocks noGrp="1"/>
          </p:cNvSpPr>
          <p:nvPr>
            <p:ph type="sldNum" sz="quarter" idx="12"/>
          </p:nvPr>
        </p:nvSpPr>
        <p:spPr/>
        <p:txBody>
          <a:bodyPr/>
          <a:lstStyle/>
          <a:p>
            <a:fld id="{AC1AD7C6-A244-46A3-99B5-5F4BA05971B2}" type="slidenum">
              <a:rPr lang="en-GB" smtClean="0"/>
              <a:t>9</a:t>
            </a:fld>
            <a:endParaRPr lang="en-GB"/>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3362" t="15120"/>
          <a:stretch/>
        </p:blipFill>
        <p:spPr>
          <a:xfrm rot="20815567">
            <a:off x="5862301" y="3039813"/>
            <a:ext cx="3931373" cy="2088716"/>
          </a:xfrm>
          <a:prstGeom prst="rect">
            <a:avLst/>
          </a:prstGeom>
        </p:spPr>
      </p:pic>
    </p:spTree>
    <p:extLst>
      <p:ext uri="{BB962C8B-B14F-4D97-AF65-F5344CB8AC3E}">
        <p14:creationId xmlns:p14="http://schemas.microsoft.com/office/powerpoint/2010/main" val="3584331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2">
  <a:themeElements>
    <a:clrScheme name="Office-t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t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8A104376-7567-4365-9782-B54E08C3705A}" vid="{7B28AE06-606E-4981-B6A3-62C94155346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Tema2</Template>
  <TotalTime>3044</TotalTime>
  <Words>495</Words>
  <Application>Microsoft Office PowerPoint</Application>
  <PresentationFormat>Bredbild</PresentationFormat>
  <Paragraphs>151</Paragraphs>
  <Slides>14</Slides>
  <Notes>10</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14</vt:i4>
      </vt:variant>
    </vt:vector>
  </HeadingPairs>
  <TitlesOfParts>
    <vt:vector size="19" baseType="lpstr">
      <vt:lpstr>Arial</vt:lpstr>
      <vt:lpstr>Calibri</vt:lpstr>
      <vt:lpstr>Calibri Light</vt:lpstr>
      <vt:lpstr>Wingdings</vt:lpstr>
      <vt:lpstr>Tema2</vt:lpstr>
      <vt:lpstr>Naiad Mälardalen University, Sweden</vt:lpstr>
      <vt:lpstr>Main hull</vt:lpstr>
      <vt:lpstr>Thruster configuration</vt:lpstr>
      <vt:lpstr>Wings</vt:lpstr>
      <vt:lpstr>Front tool plate</vt:lpstr>
      <vt:lpstr>Toolplate</vt:lpstr>
      <vt:lpstr>Power Supply Unit</vt:lpstr>
      <vt:lpstr>CAN-cards</vt:lpstr>
      <vt:lpstr>Hydrophones</vt:lpstr>
      <vt:lpstr>Node based software system</vt:lpstr>
      <vt:lpstr>CAN-cards</vt:lpstr>
      <vt:lpstr>BeagleBone Black</vt:lpstr>
      <vt:lpstr>GIMME-2</vt:lpstr>
      <vt:lpstr>Vision system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Naiad</dc:title>
  <dc:creator>Weronica Kovala</dc:creator>
  <cp:lastModifiedBy>Weronica Kovala</cp:lastModifiedBy>
  <cp:revision>38</cp:revision>
  <dcterms:created xsi:type="dcterms:W3CDTF">2015-07-21T18:32:33Z</dcterms:created>
  <dcterms:modified xsi:type="dcterms:W3CDTF">2015-07-23T21:17:11Z</dcterms:modified>
</cp:coreProperties>
</file>